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tags/tag5.xml" ContentType="application/vnd.openxmlformats-officedocument.presentationml.tags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7"/>
  </p:notesMasterIdLst>
  <p:handoutMasterIdLst>
    <p:handoutMasterId r:id="rId8"/>
  </p:handoutMasterIdLst>
  <p:sldIdLst>
    <p:sldId id="256" r:id="rId2"/>
    <p:sldId id="307" r:id="rId3"/>
    <p:sldId id="441" r:id="rId4"/>
    <p:sldId id="443" r:id="rId5"/>
    <p:sldId id="471" r:id="rId6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algn="r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9" autoAdjust="0"/>
    <p:restoredTop sz="72932" autoAdjust="0"/>
  </p:normalViewPr>
  <p:slideViewPr>
    <p:cSldViewPr>
      <p:cViewPr>
        <p:scale>
          <a:sx n="50" d="100"/>
          <a:sy n="50" d="100"/>
        </p:scale>
        <p:origin x="-1086" y="-114"/>
      </p:cViewPr>
      <p:guideLst>
        <p:guide orient="horz" pos="3552"/>
        <p:guide pos="7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75" d="100"/>
          <a:sy n="75" d="100"/>
        </p:scale>
        <p:origin x="-744" y="31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243BA1-CF1C-4D5C-B47A-63FCD402F2C8}" type="doc">
      <dgm:prSet loTypeId="urn:microsoft.com/office/officeart/2005/8/layout/funnel1" loCatId="relationship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0418515A-7BF2-4ED3-91F2-804F9BF67440}">
      <dgm:prSet phldrT="[Текст]"/>
      <dgm:spPr/>
      <dgm:t>
        <a:bodyPr/>
        <a:lstStyle/>
        <a:p>
          <a:r>
            <a:rPr lang="ru-RU" dirty="0" smtClean="0"/>
            <a:t>Вакансия 2</a:t>
          </a:r>
          <a:endParaRPr lang="ru-RU" dirty="0"/>
        </a:p>
      </dgm:t>
    </dgm:pt>
    <dgm:pt modelId="{996A2D3D-74D0-486C-A314-3CBCF860A362}" type="parTrans" cxnId="{82C29C87-101C-4AE7-99F4-3BBBA09D8A13}">
      <dgm:prSet/>
      <dgm:spPr/>
      <dgm:t>
        <a:bodyPr/>
        <a:lstStyle/>
        <a:p>
          <a:endParaRPr lang="ru-RU"/>
        </a:p>
      </dgm:t>
    </dgm:pt>
    <dgm:pt modelId="{991102C6-A49F-4C26-9418-8310FB0E2EEF}" type="sibTrans" cxnId="{82C29C87-101C-4AE7-99F4-3BBBA09D8A13}">
      <dgm:prSet/>
      <dgm:spPr/>
      <dgm:t>
        <a:bodyPr/>
        <a:lstStyle/>
        <a:p>
          <a:endParaRPr lang="ru-RU"/>
        </a:p>
      </dgm:t>
    </dgm:pt>
    <dgm:pt modelId="{13579DB0-A8A4-45C0-8A4D-A5847E4662BC}">
      <dgm:prSet phldrT="[Текст]"/>
      <dgm:spPr/>
      <dgm:t>
        <a:bodyPr/>
        <a:lstStyle/>
        <a:p>
          <a:r>
            <a:rPr lang="ru-RU" dirty="0" smtClean="0"/>
            <a:t>Вакансия 1</a:t>
          </a:r>
          <a:endParaRPr lang="ru-RU" dirty="0"/>
        </a:p>
      </dgm:t>
    </dgm:pt>
    <dgm:pt modelId="{97E2665B-B7E0-4411-9B0B-044EB6C31A3C}" type="parTrans" cxnId="{6020ABDF-7BBC-4C53-AC6C-CA82A1239F8C}">
      <dgm:prSet/>
      <dgm:spPr/>
      <dgm:t>
        <a:bodyPr/>
        <a:lstStyle/>
        <a:p>
          <a:endParaRPr lang="ru-RU"/>
        </a:p>
      </dgm:t>
    </dgm:pt>
    <dgm:pt modelId="{90BBCD8B-E072-477A-9E2D-84DF3904F441}" type="sibTrans" cxnId="{6020ABDF-7BBC-4C53-AC6C-CA82A1239F8C}">
      <dgm:prSet/>
      <dgm:spPr/>
      <dgm:t>
        <a:bodyPr/>
        <a:lstStyle/>
        <a:p>
          <a:endParaRPr lang="ru-RU"/>
        </a:p>
      </dgm:t>
    </dgm:pt>
    <dgm:pt modelId="{C69A460E-0B2E-42EB-86C5-64246DDE6CB5}">
      <dgm:prSet phldrT="[Текст]"/>
      <dgm:spPr/>
      <dgm:t>
        <a:bodyPr/>
        <a:lstStyle/>
        <a:p>
          <a:r>
            <a:rPr lang="ru-RU" dirty="0" smtClean="0"/>
            <a:t>Вакансия 3</a:t>
          </a:r>
          <a:endParaRPr lang="ru-RU" dirty="0"/>
        </a:p>
      </dgm:t>
    </dgm:pt>
    <dgm:pt modelId="{0BB1B71B-6BF8-4A16-BCB3-C96C2517C2B4}" type="parTrans" cxnId="{B486FF82-957F-4B87-8382-B50B7F64AE3D}">
      <dgm:prSet/>
      <dgm:spPr/>
      <dgm:t>
        <a:bodyPr/>
        <a:lstStyle/>
        <a:p>
          <a:endParaRPr lang="ru-RU"/>
        </a:p>
      </dgm:t>
    </dgm:pt>
    <dgm:pt modelId="{C7B30D8A-FA70-435A-8F4C-8D75087EC51E}" type="sibTrans" cxnId="{B486FF82-957F-4B87-8382-B50B7F64AE3D}">
      <dgm:prSet/>
      <dgm:spPr/>
      <dgm:t>
        <a:bodyPr/>
        <a:lstStyle/>
        <a:p>
          <a:endParaRPr lang="ru-RU"/>
        </a:p>
      </dgm:t>
    </dgm:pt>
    <dgm:pt modelId="{9DFEA76F-5851-425F-B65E-1962074444D5}">
      <dgm:prSet phldrT="[Текст]" custT="1"/>
      <dgm:spPr/>
      <dgm:t>
        <a:bodyPr/>
        <a:lstStyle/>
        <a:p>
          <a:r>
            <a:rPr lang="ru-RU" sz="2800" b="1" dirty="0" smtClean="0">
              <a:latin typeface="Arial" pitchFamily="34" charset="0"/>
              <a:cs typeface="Arial" pitchFamily="34" charset="0"/>
            </a:rPr>
            <a:t>Бюджетный  офицер</a:t>
          </a:r>
          <a:endParaRPr lang="ru-RU" sz="2800" b="1" dirty="0">
            <a:latin typeface="Arial" pitchFamily="34" charset="0"/>
            <a:cs typeface="Arial" pitchFamily="34" charset="0"/>
          </a:endParaRPr>
        </a:p>
      </dgm:t>
    </dgm:pt>
    <dgm:pt modelId="{3A238486-A2F7-40EA-83C1-30B2DD5F8A7D}" type="parTrans" cxnId="{2A5F470B-97E4-42F4-9DE4-BF25CCC55BF5}">
      <dgm:prSet/>
      <dgm:spPr/>
      <dgm:t>
        <a:bodyPr/>
        <a:lstStyle/>
        <a:p>
          <a:endParaRPr lang="ru-RU"/>
        </a:p>
      </dgm:t>
    </dgm:pt>
    <dgm:pt modelId="{A7130996-3F2B-43F1-9B32-55694593E724}" type="sibTrans" cxnId="{2A5F470B-97E4-42F4-9DE4-BF25CCC55BF5}">
      <dgm:prSet/>
      <dgm:spPr/>
      <dgm:t>
        <a:bodyPr/>
        <a:lstStyle/>
        <a:p>
          <a:endParaRPr lang="ru-RU"/>
        </a:p>
      </dgm:t>
    </dgm:pt>
    <dgm:pt modelId="{006C8E07-FE28-4B46-8D35-7E852C76C1EA}" type="pres">
      <dgm:prSet presAssocID="{CA243BA1-CF1C-4D5C-B47A-63FCD402F2C8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EDBD5D2-0684-4B10-885C-6ACB2C72ACC4}" type="pres">
      <dgm:prSet presAssocID="{CA243BA1-CF1C-4D5C-B47A-63FCD402F2C8}" presName="ellipse" presStyleLbl="trBgShp" presStyleIdx="0" presStyleCnt="1"/>
      <dgm:spPr/>
    </dgm:pt>
    <dgm:pt modelId="{7F09ACF3-E56E-404A-AB50-FDE587E742AE}" type="pres">
      <dgm:prSet presAssocID="{CA243BA1-CF1C-4D5C-B47A-63FCD402F2C8}" presName="arrow1" presStyleLbl="fgShp" presStyleIdx="0" presStyleCnt="1"/>
      <dgm:spPr/>
    </dgm:pt>
    <dgm:pt modelId="{3AE28592-DBEE-4EC9-9889-05E25EBBCA4C}" type="pres">
      <dgm:prSet presAssocID="{CA243BA1-CF1C-4D5C-B47A-63FCD402F2C8}" presName="rectangle" presStyleLbl="revTx" presStyleIdx="0" presStyleCnt="1" custScaleX="1757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95146F-12D8-4B60-8F9A-2013D8F4B991}" type="pres">
      <dgm:prSet presAssocID="{13579DB0-A8A4-45C0-8A4D-A5847E4662BC}" presName="item1" presStyleLbl="node1" presStyleIdx="0" presStyleCnt="3" custScaleX="225403" custScaleY="124264" custLinFactNeighborX="-454" custLinFactNeighborY="-87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AEB45E-7F8E-4CFE-B8CB-D393F566E1C5}" type="pres">
      <dgm:prSet presAssocID="{C69A460E-0B2E-42EB-86C5-64246DDE6CB5}" presName="item2" presStyleLbl="node1" presStyleIdx="1" presStyleCnt="3" custScaleX="218536" custLinFactNeighborX="-46455" custLinFactNeighborY="-462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1110A4-0ABB-486E-A645-7DD90211A83F}" type="pres">
      <dgm:prSet presAssocID="{9DFEA76F-5851-425F-B65E-1962074444D5}" presName="item3" presStyleLbl="node1" presStyleIdx="2" presStyleCnt="3" custScaleX="199057" custLinFactNeighborX="83525" custLinFactNeighborY="-220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45445B-FC04-4D70-B31F-24C173CE70C0}" type="pres">
      <dgm:prSet presAssocID="{CA243BA1-CF1C-4D5C-B47A-63FCD402F2C8}" presName="funnel" presStyleLbl="trAlignAcc1" presStyleIdx="0" presStyleCnt="1" custScaleX="154689" custScaleY="136050" custLinFactNeighborX="1779" custLinFactNeighborY="4451"/>
      <dgm:spPr>
        <a:ln>
          <a:solidFill>
            <a:schemeClr val="accent2">
              <a:hueOff val="0"/>
              <a:satOff val="0"/>
              <a:lumOff val="0"/>
              <a:alpha val="90000"/>
            </a:schemeClr>
          </a:solidFill>
        </a:ln>
      </dgm:spPr>
    </dgm:pt>
  </dgm:ptLst>
  <dgm:cxnLst>
    <dgm:cxn modelId="{2A5F470B-97E4-42F4-9DE4-BF25CCC55BF5}" srcId="{CA243BA1-CF1C-4D5C-B47A-63FCD402F2C8}" destId="{9DFEA76F-5851-425F-B65E-1962074444D5}" srcOrd="3" destOrd="0" parTransId="{3A238486-A2F7-40EA-83C1-30B2DD5F8A7D}" sibTransId="{A7130996-3F2B-43F1-9B32-55694593E724}"/>
    <dgm:cxn modelId="{9DBE6D92-1769-4408-81D7-6FA093189DD5}" type="presOf" srcId="{9DFEA76F-5851-425F-B65E-1962074444D5}" destId="{3AE28592-DBEE-4EC9-9889-05E25EBBCA4C}" srcOrd="0" destOrd="0" presId="urn:microsoft.com/office/officeart/2005/8/layout/funnel1"/>
    <dgm:cxn modelId="{6020ABDF-7BBC-4C53-AC6C-CA82A1239F8C}" srcId="{CA243BA1-CF1C-4D5C-B47A-63FCD402F2C8}" destId="{13579DB0-A8A4-45C0-8A4D-A5847E4662BC}" srcOrd="1" destOrd="0" parTransId="{97E2665B-B7E0-4411-9B0B-044EB6C31A3C}" sibTransId="{90BBCD8B-E072-477A-9E2D-84DF3904F441}"/>
    <dgm:cxn modelId="{DEE830CD-9E38-480A-8BDC-56AD7650D65B}" type="presOf" srcId="{C69A460E-0B2E-42EB-86C5-64246DDE6CB5}" destId="{D995146F-12D8-4B60-8F9A-2013D8F4B991}" srcOrd="0" destOrd="0" presId="urn:microsoft.com/office/officeart/2005/8/layout/funnel1"/>
    <dgm:cxn modelId="{B486FF82-957F-4B87-8382-B50B7F64AE3D}" srcId="{CA243BA1-CF1C-4D5C-B47A-63FCD402F2C8}" destId="{C69A460E-0B2E-42EB-86C5-64246DDE6CB5}" srcOrd="2" destOrd="0" parTransId="{0BB1B71B-6BF8-4A16-BCB3-C96C2517C2B4}" sibTransId="{C7B30D8A-FA70-435A-8F4C-8D75087EC51E}"/>
    <dgm:cxn modelId="{DF089507-315B-42FA-851A-4C7D23A9516E}" type="presOf" srcId="{13579DB0-A8A4-45C0-8A4D-A5847E4662BC}" destId="{52AEB45E-7F8E-4CFE-B8CB-D393F566E1C5}" srcOrd="0" destOrd="0" presId="urn:microsoft.com/office/officeart/2005/8/layout/funnel1"/>
    <dgm:cxn modelId="{82C29C87-101C-4AE7-99F4-3BBBA09D8A13}" srcId="{CA243BA1-CF1C-4D5C-B47A-63FCD402F2C8}" destId="{0418515A-7BF2-4ED3-91F2-804F9BF67440}" srcOrd="0" destOrd="0" parTransId="{996A2D3D-74D0-486C-A314-3CBCF860A362}" sibTransId="{991102C6-A49F-4C26-9418-8310FB0E2EEF}"/>
    <dgm:cxn modelId="{EB2E9481-2510-4927-9AA1-AFC5EAF396BF}" type="presOf" srcId="{0418515A-7BF2-4ED3-91F2-804F9BF67440}" destId="{591110A4-0ABB-486E-A645-7DD90211A83F}" srcOrd="0" destOrd="0" presId="urn:microsoft.com/office/officeart/2005/8/layout/funnel1"/>
    <dgm:cxn modelId="{66DDADB9-7C34-41CE-9877-3B3BADD002E5}" type="presOf" srcId="{CA243BA1-CF1C-4D5C-B47A-63FCD402F2C8}" destId="{006C8E07-FE28-4B46-8D35-7E852C76C1EA}" srcOrd="0" destOrd="0" presId="urn:microsoft.com/office/officeart/2005/8/layout/funnel1"/>
    <dgm:cxn modelId="{D5C86405-28A6-460F-8B6E-35F87F930847}" type="presParOf" srcId="{006C8E07-FE28-4B46-8D35-7E852C76C1EA}" destId="{EEDBD5D2-0684-4B10-885C-6ACB2C72ACC4}" srcOrd="0" destOrd="0" presId="urn:microsoft.com/office/officeart/2005/8/layout/funnel1"/>
    <dgm:cxn modelId="{1C2A43E0-A2CB-48C3-B4BC-86888E2830B0}" type="presParOf" srcId="{006C8E07-FE28-4B46-8D35-7E852C76C1EA}" destId="{7F09ACF3-E56E-404A-AB50-FDE587E742AE}" srcOrd="1" destOrd="0" presId="urn:microsoft.com/office/officeart/2005/8/layout/funnel1"/>
    <dgm:cxn modelId="{FA80B144-453A-4BBA-971E-653BD37D9A85}" type="presParOf" srcId="{006C8E07-FE28-4B46-8D35-7E852C76C1EA}" destId="{3AE28592-DBEE-4EC9-9889-05E25EBBCA4C}" srcOrd="2" destOrd="0" presId="urn:microsoft.com/office/officeart/2005/8/layout/funnel1"/>
    <dgm:cxn modelId="{846B799F-70B7-4505-93E4-ECC3C949F163}" type="presParOf" srcId="{006C8E07-FE28-4B46-8D35-7E852C76C1EA}" destId="{D995146F-12D8-4B60-8F9A-2013D8F4B991}" srcOrd="3" destOrd="0" presId="urn:microsoft.com/office/officeart/2005/8/layout/funnel1"/>
    <dgm:cxn modelId="{C0E4366B-9422-4F71-9E4E-F096E91379CA}" type="presParOf" srcId="{006C8E07-FE28-4B46-8D35-7E852C76C1EA}" destId="{52AEB45E-7F8E-4CFE-B8CB-D393F566E1C5}" srcOrd="4" destOrd="0" presId="urn:microsoft.com/office/officeart/2005/8/layout/funnel1"/>
    <dgm:cxn modelId="{59BFA07E-535B-424D-8294-C43BE377E665}" type="presParOf" srcId="{006C8E07-FE28-4B46-8D35-7E852C76C1EA}" destId="{591110A4-0ABB-486E-A645-7DD90211A83F}" srcOrd="5" destOrd="0" presId="urn:microsoft.com/office/officeart/2005/8/layout/funnel1"/>
    <dgm:cxn modelId="{21EE7864-45B7-4997-B2CF-C94D720F089A}" type="presParOf" srcId="{006C8E07-FE28-4B46-8D35-7E852C76C1EA}" destId="{4A45445B-FC04-4D70-B31F-24C173CE70C0}" srcOrd="6" destOrd="0" presId="urn:microsoft.com/office/officeart/2005/8/layout/funnel1"/>
  </dgm:cxnLst>
  <dgm:bg>
    <a:noFill/>
  </dgm:bg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A243BA1-CF1C-4D5C-B47A-63FCD402F2C8}" type="doc">
      <dgm:prSet loTypeId="urn:microsoft.com/office/officeart/2005/8/layout/funnel1" loCatId="relationship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0418515A-7BF2-4ED3-91F2-804F9BF67440}">
      <dgm:prSet phldrT="[Текст]"/>
      <dgm:spPr/>
      <dgm:t>
        <a:bodyPr/>
        <a:lstStyle/>
        <a:p>
          <a:r>
            <a:rPr lang="ru-RU" dirty="0" smtClean="0"/>
            <a:t>Кандидат 2</a:t>
          </a:r>
          <a:endParaRPr lang="ru-RU" dirty="0"/>
        </a:p>
      </dgm:t>
    </dgm:pt>
    <dgm:pt modelId="{996A2D3D-74D0-486C-A314-3CBCF860A362}" type="parTrans" cxnId="{82C29C87-101C-4AE7-99F4-3BBBA09D8A13}">
      <dgm:prSet/>
      <dgm:spPr/>
      <dgm:t>
        <a:bodyPr/>
        <a:lstStyle/>
        <a:p>
          <a:endParaRPr lang="ru-RU"/>
        </a:p>
      </dgm:t>
    </dgm:pt>
    <dgm:pt modelId="{991102C6-A49F-4C26-9418-8310FB0E2EEF}" type="sibTrans" cxnId="{82C29C87-101C-4AE7-99F4-3BBBA09D8A13}">
      <dgm:prSet/>
      <dgm:spPr/>
      <dgm:t>
        <a:bodyPr/>
        <a:lstStyle/>
        <a:p>
          <a:endParaRPr lang="ru-RU"/>
        </a:p>
      </dgm:t>
    </dgm:pt>
    <dgm:pt modelId="{13579DB0-A8A4-45C0-8A4D-A5847E4662BC}">
      <dgm:prSet phldrT="[Текст]"/>
      <dgm:spPr/>
      <dgm:t>
        <a:bodyPr/>
        <a:lstStyle/>
        <a:p>
          <a:r>
            <a:rPr lang="ru-RU" dirty="0" smtClean="0"/>
            <a:t>Кандидат 1</a:t>
          </a:r>
          <a:endParaRPr lang="ru-RU" dirty="0"/>
        </a:p>
      </dgm:t>
    </dgm:pt>
    <dgm:pt modelId="{97E2665B-B7E0-4411-9B0B-044EB6C31A3C}" type="parTrans" cxnId="{6020ABDF-7BBC-4C53-AC6C-CA82A1239F8C}">
      <dgm:prSet/>
      <dgm:spPr/>
      <dgm:t>
        <a:bodyPr/>
        <a:lstStyle/>
        <a:p>
          <a:endParaRPr lang="ru-RU"/>
        </a:p>
      </dgm:t>
    </dgm:pt>
    <dgm:pt modelId="{90BBCD8B-E072-477A-9E2D-84DF3904F441}" type="sibTrans" cxnId="{6020ABDF-7BBC-4C53-AC6C-CA82A1239F8C}">
      <dgm:prSet/>
      <dgm:spPr/>
      <dgm:t>
        <a:bodyPr/>
        <a:lstStyle/>
        <a:p>
          <a:endParaRPr lang="ru-RU"/>
        </a:p>
      </dgm:t>
    </dgm:pt>
    <dgm:pt modelId="{C69A460E-0B2E-42EB-86C5-64246DDE6CB5}">
      <dgm:prSet phldrT="[Текст]"/>
      <dgm:spPr/>
      <dgm:t>
        <a:bodyPr/>
        <a:lstStyle/>
        <a:p>
          <a:r>
            <a:rPr lang="ru-RU" dirty="0" smtClean="0"/>
            <a:t>Кандидат 3</a:t>
          </a:r>
          <a:endParaRPr lang="ru-RU" dirty="0"/>
        </a:p>
      </dgm:t>
    </dgm:pt>
    <dgm:pt modelId="{0BB1B71B-6BF8-4A16-BCB3-C96C2517C2B4}" type="parTrans" cxnId="{B486FF82-957F-4B87-8382-B50B7F64AE3D}">
      <dgm:prSet/>
      <dgm:spPr/>
      <dgm:t>
        <a:bodyPr/>
        <a:lstStyle/>
        <a:p>
          <a:endParaRPr lang="ru-RU"/>
        </a:p>
      </dgm:t>
    </dgm:pt>
    <dgm:pt modelId="{C7B30D8A-FA70-435A-8F4C-8D75087EC51E}" type="sibTrans" cxnId="{B486FF82-957F-4B87-8382-B50B7F64AE3D}">
      <dgm:prSet/>
      <dgm:spPr/>
      <dgm:t>
        <a:bodyPr/>
        <a:lstStyle/>
        <a:p>
          <a:endParaRPr lang="ru-RU"/>
        </a:p>
      </dgm:t>
    </dgm:pt>
    <dgm:pt modelId="{9DFEA76F-5851-425F-B65E-1962074444D5}">
      <dgm:prSet phldrT="[Текст]" custT="1"/>
      <dgm:spPr/>
      <dgm:t>
        <a:bodyPr/>
        <a:lstStyle/>
        <a:p>
          <a:r>
            <a:rPr lang="ru-RU" sz="2800" b="1" dirty="0" smtClean="0">
              <a:latin typeface="Arial" pitchFamily="34" charset="0"/>
              <a:cs typeface="Arial" pitchFamily="34" charset="0"/>
            </a:rPr>
            <a:t>Вакансия «Бюджетный  офицер»</a:t>
          </a:r>
          <a:endParaRPr lang="ru-RU" sz="2800" b="1" dirty="0">
            <a:latin typeface="Arial" pitchFamily="34" charset="0"/>
            <a:cs typeface="Arial" pitchFamily="34" charset="0"/>
          </a:endParaRPr>
        </a:p>
      </dgm:t>
    </dgm:pt>
    <dgm:pt modelId="{3A238486-A2F7-40EA-83C1-30B2DD5F8A7D}" type="parTrans" cxnId="{2A5F470B-97E4-42F4-9DE4-BF25CCC55BF5}">
      <dgm:prSet/>
      <dgm:spPr/>
      <dgm:t>
        <a:bodyPr/>
        <a:lstStyle/>
        <a:p>
          <a:endParaRPr lang="ru-RU"/>
        </a:p>
      </dgm:t>
    </dgm:pt>
    <dgm:pt modelId="{A7130996-3F2B-43F1-9B32-55694593E724}" type="sibTrans" cxnId="{2A5F470B-97E4-42F4-9DE4-BF25CCC55BF5}">
      <dgm:prSet/>
      <dgm:spPr/>
      <dgm:t>
        <a:bodyPr/>
        <a:lstStyle/>
        <a:p>
          <a:endParaRPr lang="ru-RU"/>
        </a:p>
      </dgm:t>
    </dgm:pt>
    <dgm:pt modelId="{006C8E07-FE28-4B46-8D35-7E852C76C1EA}" type="pres">
      <dgm:prSet presAssocID="{CA243BA1-CF1C-4D5C-B47A-63FCD402F2C8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EDBD5D2-0684-4B10-885C-6ACB2C72ACC4}" type="pres">
      <dgm:prSet presAssocID="{CA243BA1-CF1C-4D5C-B47A-63FCD402F2C8}" presName="ellipse" presStyleLbl="trBgShp" presStyleIdx="0" presStyleCnt="1"/>
      <dgm:spPr/>
    </dgm:pt>
    <dgm:pt modelId="{7F09ACF3-E56E-404A-AB50-FDE587E742AE}" type="pres">
      <dgm:prSet presAssocID="{CA243BA1-CF1C-4D5C-B47A-63FCD402F2C8}" presName="arrow1" presStyleLbl="fgShp" presStyleIdx="0" presStyleCnt="1"/>
      <dgm:spPr/>
    </dgm:pt>
    <dgm:pt modelId="{3AE28592-DBEE-4EC9-9889-05E25EBBCA4C}" type="pres">
      <dgm:prSet presAssocID="{CA243BA1-CF1C-4D5C-B47A-63FCD402F2C8}" presName="rectangle" presStyleLbl="revTx" presStyleIdx="0" presStyleCnt="1" custScaleX="1757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95146F-12D8-4B60-8F9A-2013D8F4B991}" type="pres">
      <dgm:prSet presAssocID="{13579DB0-A8A4-45C0-8A4D-A5847E4662BC}" presName="item1" presStyleLbl="node1" presStyleIdx="0" presStyleCnt="3" custScaleX="225403" custScaleY="124264" custLinFactNeighborX="-454" custLinFactNeighborY="-87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AEB45E-7F8E-4CFE-B8CB-D393F566E1C5}" type="pres">
      <dgm:prSet presAssocID="{C69A460E-0B2E-42EB-86C5-64246DDE6CB5}" presName="item2" presStyleLbl="node1" presStyleIdx="1" presStyleCnt="3" custScaleX="218536" custLinFactNeighborX="-46455" custLinFactNeighborY="-462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1110A4-0ABB-486E-A645-7DD90211A83F}" type="pres">
      <dgm:prSet presAssocID="{9DFEA76F-5851-425F-B65E-1962074444D5}" presName="item3" presStyleLbl="node1" presStyleIdx="2" presStyleCnt="3" custScaleX="199057" custLinFactNeighborX="83525" custLinFactNeighborY="-220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45445B-FC04-4D70-B31F-24C173CE70C0}" type="pres">
      <dgm:prSet presAssocID="{CA243BA1-CF1C-4D5C-B47A-63FCD402F2C8}" presName="funnel" presStyleLbl="trAlignAcc1" presStyleIdx="0" presStyleCnt="1" custScaleX="154689" custScaleY="136050" custLinFactNeighborX="1779" custLinFactNeighborY="4451"/>
      <dgm:spPr>
        <a:ln>
          <a:solidFill>
            <a:schemeClr val="accent2">
              <a:hueOff val="0"/>
              <a:satOff val="0"/>
              <a:lumOff val="0"/>
              <a:alpha val="90000"/>
            </a:schemeClr>
          </a:solidFill>
        </a:ln>
      </dgm:spPr>
    </dgm:pt>
  </dgm:ptLst>
  <dgm:cxnLst>
    <dgm:cxn modelId="{AEFD05A5-2553-4172-9E6E-F6B874F8F8A5}" type="presOf" srcId="{CA243BA1-CF1C-4D5C-B47A-63FCD402F2C8}" destId="{006C8E07-FE28-4B46-8D35-7E852C76C1EA}" srcOrd="0" destOrd="0" presId="urn:microsoft.com/office/officeart/2005/8/layout/funnel1"/>
    <dgm:cxn modelId="{2A5F470B-97E4-42F4-9DE4-BF25CCC55BF5}" srcId="{CA243BA1-CF1C-4D5C-B47A-63FCD402F2C8}" destId="{9DFEA76F-5851-425F-B65E-1962074444D5}" srcOrd="3" destOrd="0" parTransId="{3A238486-A2F7-40EA-83C1-30B2DD5F8A7D}" sibTransId="{A7130996-3F2B-43F1-9B32-55694593E724}"/>
    <dgm:cxn modelId="{6020ABDF-7BBC-4C53-AC6C-CA82A1239F8C}" srcId="{CA243BA1-CF1C-4D5C-B47A-63FCD402F2C8}" destId="{13579DB0-A8A4-45C0-8A4D-A5847E4662BC}" srcOrd="1" destOrd="0" parTransId="{97E2665B-B7E0-4411-9B0B-044EB6C31A3C}" sibTransId="{90BBCD8B-E072-477A-9E2D-84DF3904F441}"/>
    <dgm:cxn modelId="{03D65EF7-C652-4BF1-B1A8-0903569A1EE8}" type="presOf" srcId="{C69A460E-0B2E-42EB-86C5-64246DDE6CB5}" destId="{D995146F-12D8-4B60-8F9A-2013D8F4B991}" srcOrd="0" destOrd="0" presId="urn:microsoft.com/office/officeart/2005/8/layout/funnel1"/>
    <dgm:cxn modelId="{BA805D58-EDBF-48C2-BA6D-9A2A3232961C}" type="presOf" srcId="{9DFEA76F-5851-425F-B65E-1962074444D5}" destId="{3AE28592-DBEE-4EC9-9889-05E25EBBCA4C}" srcOrd="0" destOrd="0" presId="urn:microsoft.com/office/officeart/2005/8/layout/funnel1"/>
    <dgm:cxn modelId="{B486FF82-957F-4B87-8382-B50B7F64AE3D}" srcId="{CA243BA1-CF1C-4D5C-B47A-63FCD402F2C8}" destId="{C69A460E-0B2E-42EB-86C5-64246DDE6CB5}" srcOrd="2" destOrd="0" parTransId="{0BB1B71B-6BF8-4A16-BCB3-C96C2517C2B4}" sibTransId="{C7B30D8A-FA70-435A-8F4C-8D75087EC51E}"/>
    <dgm:cxn modelId="{77FF229B-3679-463D-96DD-DB5A1F2457A4}" type="presOf" srcId="{0418515A-7BF2-4ED3-91F2-804F9BF67440}" destId="{591110A4-0ABB-486E-A645-7DD90211A83F}" srcOrd="0" destOrd="0" presId="urn:microsoft.com/office/officeart/2005/8/layout/funnel1"/>
    <dgm:cxn modelId="{82C29C87-101C-4AE7-99F4-3BBBA09D8A13}" srcId="{CA243BA1-CF1C-4D5C-B47A-63FCD402F2C8}" destId="{0418515A-7BF2-4ED3-91F2-804F9BF67440}" srcOrd="0" destOrd="0" parTransId="{996A2D3D-74D0-486C-A314-3CBCF860A362}" sibTransId="{991102C6-A49F-4C26-9418-8310FB0E2EEF}"/>
    <dgm:cxn modelId="{58341259-F670-4AD1-A8A2-4606FDAC4C57}" type="presOf" srcId="{13579DB0-A8A4-45C0-8A4D-A5847E4662BC}" destId="{52AEB45E-7F8E-4CFE-B8CB-D393F566E1C5}" srcOrd="0" destOrd="0" presId="urn:microsoft.com/office/officeart/2005/8/layout/funnel1"/>
    <dgm:cxn modelId="{1BA2D097-71CD-4BE3-8205-8AF470549CEA}" type="presParOf" srcId="{006C8E07-FE28-4B46-8D35-7E852C76C1EA}" destId="{EEDBD5D2-0684-4B10-885C-6ACB2C72ACC4}" srcOrd="0" destOrd="0" presId="urn:microsoft.com/office/officeart/2005/8/layout/funnel1"/>
    <dgm:cxn modelId="{56EA3120-6156-4256-A542-7154F386BEB1}" type="presParOf" srcId="{006C8E07-FE28-4B46-8D35-7E852C76C1EA}" destId="{7F09ACF3-E56E-404A-AB50-FDE587E742AE}" srcOrd="1" destOrd="0" presId="urn:microsoft.com/office/officeart/2005/8/layout/funnel1"/>
    <dgm:cxn modelId="{F1DB2A43-6F59-4EC2-BAD7-14A5317EEEB3}" type="presParOf" srcId="{006C8E07-FE28-4B46-8D35-7E852C76C1EA}" destId="{3AE28592-DBEE-4EC9-9889-05E25EBBCA4C}" srcOrd="2" destOrd="0" presId="urn:microsoft.com/office/officeart/2005/8/layout/funnel1"/>
    <dgm:cxn modelId="{B570AED3-DAA8-4BF1-80DB-EE66DC654807}" type="presParOf" srcId="{006C8E07-FE28-4B46-8D35-7E852C76C1EA}" destId="{D995146F-12D8-4B60-8F9A-2013D8F4B991}" srcOrd="3" destOrd="0" presId="urn:microsoft.com/office/officeart/2005/8/layout/funnel1"/>
    <dgm:cxn modelId="{424DBBEC-DAF6-4B76-9079-2B228D0401DA}" type="presParOf" srcId="{006C8E07-FE28-4B46-8D35-7E852C76C1EA}" destId="{52AEB45E-7F8E-4CFE-B8CB-D393F566E1C5}" srcOrd="4" destOrd="0" presId="urn:microsoft.com/office/officeart/2005/8/layout/funnel1"/>
    <dgm:cxn modelId="{A555785D-FF3C-4B6B-A9E3-16C765DE936D}" type="presParOf" srcId="{006C8E07-FE28-4B46-8D35-7E852C76C1EA}" destId="{591110A4-0ABB-486E-A645-7DD90211A83F}" srcOrd="5" destOrd="0" presId="urn:microsoft.com/office/officeart/2005/8/layout/funnel1"/>
    <dgm:cxn modelId="{B3D43758-6C2D-4DAA-AD32-66739D11718D}" type="presParOf" srcId="{006C8E07-FE28-4B46-8D35-7E852C76C1EA}" destId="{4A45445B-FC04-4D70-B31F-24C173CE70C0}" srcOrd="6" destOrd="0" presId="urn:microsoft.com/office/officeart/2005/8/layout/funnel1"/>
  </dgm:cxnLst>
  <dgm:bg>
    <a:noFill/>
  </dgm:bg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D4191C7-8279-4EA4-BCB4-81890C2CFCBC}" type="doc">
      <dgm:prSet loTypeId="urn:microsoft.com/office/officeart/2005/8/layout/process4" loCatId="list" qsTypeId="urn:microsoft.com/office/officeart/2005/8/quickstyle/3d2" qsCatId="3D" csTypeId="urn:microsoft.com/office/officeart/2005/8/colors/accent5_5" csCatId="accent5" phldr="1"/>
      <dgm:spPr/>
      <dgm:t>
        <a:bodyPr/>
        <a:lstStyle/>
        <a:p>
          <a:endParaRPr lang="ru-RU"/>
        </a:p>
      </dgm:t>
    </dgm:pt>
    <dgm:pt modelId="{303282B2-241C-44B7-B3B4-468554593544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РАЗДЕЛ 1</a:t>
          </a:r>
          <a:endParaRPr lang="ru-RU" sz="24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439E3BB7-EEA1-405E-AD10-A0251EDA5922}" type="parTrans" cxnId="{AE7F711C-8C37-4806-A600-08EA5A96FB42}">
      <dgm:prSet/>
      <dgm:spPr/>
      <dgm:t>
        <a:bodyPr/>
        <a:lstStyle/>
        <a:p>
          <a:endParaRPr lang="ru-RU"/>
        </a:p>
      </dgm:t>
    </dgm:pt>
    <dgm:pt modelId="{CD80DC7E-ECE0-4ECF-90F0-C5747A005B1C}" type="sibTrans" cxnId="{AE7F711C-8C37-4806-A600-08EA5A96FB42}">
      <dgm:prSet/>
      <dgm:spPr/>
      <dgm:t>
        <a:bodyPr/>
        <a:lstStyle/>
        <a:p>
          <a:endParaRPr lang="ru-RU"/>
        </a:p>
      </dgm:t>
    </dgm:pt>
    <dgm:pt modelId="{B83B9532-6B1B-4110-B084-F72B650ED7A1}">
      <dgm:prSet phldrT="[Текст]" custT="1"/>
      <dgm:spPr/>
      <dgm:t>
        <a:bodyPr/>
        <a:lstStyle/>
        <a:p>
          <a:r>
            <a:rPr lang="ru-RU" sz="3700" b="1" dirty="0" smtClean="0">
              <a:latin typeface="Arial" pitchFamily="34" charset="0"/>
              <a:cs typeface="Arial" pitchFamily="34" charset="0"/>
            </a:rPr>
            <a:t>Полная</a:t>
          </a:r>
          <a:endParaRPr lang="ru-RU" sz="3700" b="1" dirty="0">
            <a:latin typeface="Arial" pitchFamily="34" charset="0"/>
            <a:cs typeface="Arial" pitchFamily="34" charset="0"/>
          </a:endParaRPr>
        </a:p>
      </dgm:t>
    </dgm:pt>
    <dgm:pt modelId="{08BA886C-46D5-4EC9-BB05-D9036F6EDC54}" type="parTrans" cxnId="{7B66AFD8-1A98-49E1-8698-0BA409C8FBA1}">
      <dgm:prSet/>
      <dgm:spPr/>
      <dgm:t>
        <a:bodyPr/>
        <a:lstStyle/>
        <a:p>
          <a:endParaRPr lang="ru-RU"/>
        </a:p>
      </dgm:t>
    </dgm:pt>
    <dgm:pt modelId="{5A03CFAD-4F32-4D53-8590-912D20F7BEE7}" type="sibTrans" cxnId="{7B66AFD8-1A98-49E1-8698-0BA409C8FBA1}">
      <dgm:prSet/>
      <dgm:spPr/>
      <dgm:t>
        <a:bodyPr/>
        <a:lstStyle/>
        <a:p>
          <a:endParaRPr lang="ru-RU"/>
        </a:p>
      </dgm:t>
    </dgm:pt>
    <dgm:pt modelId="{BBE978B0-9E4C-44BD-883C-A94F6A58926F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РАЗДЕЛ 2</a:t>
          </a:r>
          <a:endParaRPr lang="ru-RU" sz="2400" dirty="0">
            <a:solidFill>
              <a:schemeClr val="tx1"/>
            </a:solidFill>
          </a:endParaRPr>
        </a:p>
      </dgm:t>
    </dgm:pt>
    <dgm:pt modelId="{7D012E50-66C0-43D7-8918-829B87328795}" type="parTrans" cxnId="{A77431CA-646B-43AF-A0BA-838747C30F46}">
      <dgm:prSet/>
      <dgm:spPr/>
      <dgm:t>
        <a:bodyPr/>
        <a:lstStyle/>
        <a:p>
          <a:endParaRPr lang="ru-RU"/>
        </a:p>
      </dgm:t>
    </dgm:pt>
    <dgm:pt modelId="{96BBBBED-60C2-45BA-BADF-28E739EB0EE3}" type="sibTrans" cxnId="{A77431CA-646B-43AF-A0BA-838747C30F46}">
      <dgm:prSet/>
      <dgm:spPr/>
      <dgm:t>
        <a:bodyPr/>
        <a:lstStyle/>
        <a:p>
          <a:endParaRPr lang="ru-RU"/>
        </a:p>
      </dgm:t>
    </dgm:pt>
    <dgm:pt modelId="{122ABB10-0CBA-454C-9EFC-54BBAEBACD6B}">
      <dgm:prSet phldrT="[Текст]" custT="1"/>
      <dgm:spPr/>
      <dgm:t>
        <a:bodyPr/>
        <a:lstStyle/>
        <a:p>
          <a:r>
            <a:rPr lang="ru-RU" sz="3700" b="1" dirty="0" smtClean="0">
              <a:latin typeface="Arial" pitchFamily="34" charset="0"/>
              <a:cs typeface="Arial" pitchFamily="34" charset="0"/>
            </a:rPr>
            <a:t>версия</a:t>
          </a:r>
          <a:endParaRPr lang="ru-RU" sz="3700" dirty="0"/>
        </a:p>
      </dgm:t>
    </dgm:pt>
    <dgm:pt modelId="{2A816AD4-E31D-4497-9DF6-A5A2FC191BD6}" type="parTrans" cxnId="{6C12C1A6-AA16-4EFE-9CC6-4B2EA3538F9D}">
      <dgm:prSet/>
      <dgm:spPr/>
      <dgm:t>
        <a:bodyPr/>
        <a:lstStyle/>
        <a:p>
          <a:endParaRPr lang="ru-RU"/>
        </a:p>
      </dgm:t>
    </dgm:pt>
    <dgm:pt modelId="{3DA55128-169D-4CA2-BC7C-F4D20D9E3726}" type="sibTrans" cxnId="{6C12C1A6-AA16-4EFE-9CC6-4B2EA3538F9D}">
      <dgm:prSet/>
      <dgm:spPr/>
      <dgm:t>
        <a:bodyPr/>
        <a:lstStyle/>
        <a:p>
          <a:endParaRPr lang="ru-RU"/>
        </a:p>
      </dgm:t>
    </dgm:pt>
    <dgm:pt modelId="{48F6E467-9817-4A0D-93E7-B741C4D09D35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РАЗДЕЛ 3</a:t>
          </a:r>
          <a:endParaRPr lang="ru-RU" sz="2400" dirty="0">
            <a:solidFill>
              <a:schemeClr val="tx1"/>
            </a:solidFill>
          </a:endParaRPr>
        </a:p>
      </dgm:t>
    </dgm:pt>
    <dgm:pt modelId="{F0C9A170-F78F-47B6-9832-27A98325356D}" type="parTrans" cxnId="{AA9B47AD-87DA-4A07-ADE2-202149F7A776}">
      <dgm:prSet/>
      <dgm:spPr/>
      <dgm:t>
        <a:bodyPr/>
        <a:lstStyle/>
        <a:p>
          <a:endParaRPr lang="ru-RU"/>
        </a:p>
      </dgm:t>
    </dgm:pt>
    <dgm:pt modelId="{C320DA11-1D52-400C-9E3C-9EBB8809584E}" type="sibTrans" cxnId="{AA9B47AD-87DA-4A07-ADE2-202149F7A776}">
      <dgm:prSet/>
      <dgm:spPr/>
      <dgm:t>
        <a:bodyPr/>
        <a:lstStyle/>
        <a:p>
          <a:endParaRPr lang="ru-RU"/>
        </a:p>
      </dgm:t>
    </dgm:pt>
    <dgm:pt modelId="{7960A3DB-03C5-4AD4-8EC9-60C1A431C744}">
      <dgm:prSet phldrT="[Текст]"/>
      <dgm:spPr/>
      <dgm:t>
        <a:bodyPr/>
        <a:lstStyle/>
        <a:p>
          <a:r>
            <a:rPr lang="ru-RU" b="1" dirty="0" smtClean="0">
              <a:latin typeface="Arial" pitchFamily="34" charset="0"/>
              <a:cs typeface="Arial" pitchFamily="34" charset="0"/>
            </a:rPr>
            <a:t>пособия</a:t>
          </a:r>
          <a:endParaRPr lang="ru-RU" dirty="0"/>
        </a:p>
      </dgm:t>
    </dgm:pt>
    <dgm:pt modelId="{D98590D5-179E-437F-916A-884DCDC54399}" type="parTrans" cxnId="{3A5FCB50-377E-41BF-80C1-3918DBF3431A}">
      <dgm:prSet/>
      <dgm:spPr/>
      <dgm:t>
        <a:bodyPr/>
        <a:lstStyle/>
        <a:p>
          <a:endParaRPr lang="ru-RU"/>
        </a:p>
      </dgm:t>
    </dgm:pt>
    <dgm:pt modelId="{F68E9168-9192-489A-BB1F-ADEDD5ACABFB}" type="sibTrans" cxnId="{3A5FCB50-377E-41BF-80C1-3918DBF3431A}">
      <dgm:prSet/>
      <dgm:spPr/>
      <dgm:t>
        <a:bodyPr/>
        <a:lstStyle/>
        <a:p>
          <a:endParaRPr lang="ru-RU"/>
        </a:p>
      </dgm:t>
    </dgm:pt>
    <dgm:pt modelId="{1EE2DAE6-459A-42BA-9E0C-D90FB6D2EDE4}" type="pres">
      <dgm:prSet presAssocID="{2D4191C7-8279-4EA4-BCB4-81890C2CFCB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C910277-195B-45F5-8970-EE2B01DE8494}" type="pres">
      <dgm:prSet presAssocID="{48F6E467-9817-4A0D-93E7-B741C4D09D35}" presName="boxAndChildren" presStyleCnt="0"/>
      <dgm:spPr/>
    </dgm:pt>
    <dgm:pt modelId="{3DAFEB5E-40DB-4FDB-BDCA-DA01D1880AE1}" type="pres">
      <dgm:prSet presAssocID="{48F6E467-9817-4A0D-93E7-B741C4D09D35}" presName="parentTextBox" presStyleLbl="node1" presStyleIdx="0" presStyleCnt="3"/>
      <dgm:spPr/>
      <dgm:t>
        <a:bodyPr/>
        <a:lstStyle/>
        <a:p>
          <a:endParaRPr lang="ru-RU"/>
        </a:p>
      </dgm:t>
    </dgm:pt>
    <dgm:pt modelId="{BD117199-B025-43D2-815A-D0E3F4563D47}" type="pres">
      <dgm:prSet presAssocID="{48F6E467-9817-4A0D-93E7-B741C4D09D35}" presName="entireBox" presStyleLbl="node1" presStyleIdx="0" presStyleCnt="3"/>
      <dgm:spPr/>
      <dgm:t>
        <a:bodyPr/>
        <a:lstStyle/>
        <a:p>
          <a:endParaRPr lang="ru-RU"/>
        </a:p>
      </dgm:t>
    </dgm:pt>
    <dgm:pt modelId="{64703A72-56F2-4288-83F8-CF8FC59ACDB2}" type="pres">
      <dgm:prSet presAssocID="{48F6E467-9817-4A0D-93E7-B741C4D09D35}" presName="descendantBox" presStyleCnt="0"/>
      <dgm:spPr/>
    </dgm:pt>
    <dgm:pt modelId="{EF52826F-5C2E-461F-BFB4-B675C30B9D55}" type="pres">
      <dgm:prSet presAssocID="{7960A3DB-03C5-4AD4-8EC9-60C1A431C744}" presName="childTextBox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E579CF-DF2A-49F4-8574-ABF614F27163}" type="pres">
      <dgm:prSet presAssocID="{96BBBBED-60C2-45BA-BADF-28E739EB0EE3}" presName="sp" presStyleCnt="0"/>
      <dgm:spPr/>
    </dgm:pt>
    <dgm:pt modelId="{49371F6B-079C-49C9-9BF7-2D9C596C109A}" type="pres">
      <dgm:prSet presAssocID="{BBE978B0-9E4C-44BD-883C-A94F6A58926F}" presName="arrowAndChildren" presStyleCnt="0"/>
      <dgm:spPr/>
    </dgm:pt>
    <dgm:pt modelId="{5068858F-61E5-4006-9EA0-30B032C9F779}" type="pres">
      <dgm:prSet presAssocID="{BBE978B0-9E4C-44BD-883C-A94F6A58926F}" presName="parentTextArrow" presStyleLbl="node1" presStyleIdx="0" presStyleCnt="3"/>
      <dgm:spPr/>
      <dgm:t>
        <a:bodyPr/>
        <a:lstStyle/>
        <a:p>
          <a:endParaRPr lang="ru-RU"/>
        </a:p>
      </dgm:t>
    </dgm:pt>
    <dgm:pt modelId="{32FBCEEF-5DA3-4D18-BEB3-D867F1B54123}" type="pres">
      <dgm:prSet presAssocID="{BBE978B0-9E4C-44BD-883C-A94F6A58926F}" presName="arrow" presStyleLbl="node1" presStyleIdx="1" presStyleCnt="3"/>
      <dgm:spPr/>
      <dgm:t>
        <a:bodyPr/>
        <a:lstStyle/>
        <a:p>
          <a:endParaRPr lang="ru-RU"/>
        </a:p>
      </dgm:t>
    </dgm:pt>
    <dgm:pt modelId="{EC15C7D9-6DCA-4A23-8386-0542A4E16E2E}" type="pres">
      <dgm:prSet presAssocID="{BBE978B0-9E4C-44BD-883C-A94F6A58926F}" presName="descendantArrow" presStyleCnt="0"/>
      <dgm:spPr/>
    </dgm:pt>
    <dgm:pt modelId="{9E7D5128-99FB-4BBF-848E-CF7518303CAC}" type="pres">
      <dgm:prSet presAssocID="{122ABB10-0CBA-454C-9EFC-54BBAEBACD6B}" presName="childTextArrow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B008CF-6126-4DE7-9130-B29E5C0A95C9}" type="pres">
      <dgm:prSet presAssocID="{CD80DC7E-ECE0-4ECF-90F0-C5747A005B1C}" presName="sp" presStyleCnt="0"/>
      <dgm:spPr/>
    </dgm:pt>
    <dgm:pt modelId="{CDFA10B5-3EB4-442F-B961-A2DFADEAD47C}" type="pres">
      <dgm:prSet presAssocID="{303282B2-241C-44B7-B3B4-468554593544}" presName="arrowAndChildren" presStyleCnt="0"/>
      <dgm:spPr/>
    </dgm:pt>
    <dgm:pt modelId="{0B363D30-659F-4B23-A778-8C23A7645BFF}" type="pres">
      <dgm:prSet presAssocID="{303282B2-241C-44B7-B3B4-468554593544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ED5964D0-2CFD-459D-8F71-1C3A34F6114E}" type="pres">
      <dgm:prSet presAssocID="{303282B2-241C-44B7-B3B4-468554593544}" presName="arrow" presStyleLbl="node1" presStyleIdx="2" presStyleCnt="3"/>
      <dgm:spPr/>
      <dgm:t>
        <a:bodyPr/>
        <a:lstStyle/>
        <a:p>
          <a:endParaRPr lang="ru-RU"/>
        </a:p>
      </dgm:t>
    </dgm:pt>
    <dgm:pt modelId="{666AE360-7C7B-4B11-AF6E-B48EC0087C09}" type="pres">
      <dgm:prSet presAssocID="{303282B2-241C-44B7-B3B4-468554593544}" presName="descendantArrow" presStyleCnt="0"/>
      <dgm:spPr/>
    </dgm:pt>
    <dgm:pt modelId="{CB563D07-058F-4EF8-8392-0BE80D0C8F7C}" type="pres">
      <dgm:prSet presAssocID="{B83B9532-6B1B-4110-B084-F72B650ED7A1}" presName="childTextArrow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C01397B-3BBB-448F-8C90-16C13BBB7035}" type="presOf" srcId="{303282B2-241C-44B7-B3B4-468554593544}" destId="{0B363D30-659F-4B23-A778-8C23A7645BFF}" srcOrd="0" destOrd="0" presId="urn:microsoft.com/office/officeart/2005/8/layout/process4"/>
    <dgm:cxn modelId="{5069F0D4-DA93-44B0-8E4B-31458DBDE1CB}" type="presOf" srcId="{2D4191C7-8279-4EA4-BCB4-81890C2CFCBC}" destId="{1EE2DAE6-459A-42BA-9E0C-D90FB6D2EDE4}" srcOrd="0" destOrd="0" presId="urn:microsoft.com/office/officeart/2005/8/layout/process4"/>
    <dgm:cxn modelId="{6C12C1A6-AA16-4EFE-9CC6-4B2EA3538F9D}" srcId="{BBE978B0-9E4C-44BD-883C-A94F6A58926F}" destId="{122ABB10-0CBA-454C-9EFC-54BBAEBACD6B}" srcOrd="0" destOrd="0" parTransId="{2A816AD4-E31D-4497-9DF6-A5A2FC191BD6}" sibTransId="{3DA55128-169D-4CA2-BC7C-F4D20D9E3726}"/>
    <dgm:cxn modelId="{D87CCDBB-EA14-4590-8862-4700C8D4115A}" type="presOf" srcId="{BBE978B0-9E4C-44BD-883C-A94F6A58926F}" destId="{32FBCEEF-5DA3-4D18-BEB3-D867F1B54123}" srcOrd="1" destOrd="0" presId="urn:microsoft.com/office/officeart/2005/8/layout/process4"/>
    <dgm:cxn modelId="{E427C95A-3162-499F-814A-9126A21898AE}" type="presOf" srcId="{48F6E467-9817-4A0D-93E7-B741C4D09D35}" destId="{BD117199-B025-43D2-815A-D0E3F4563D47}" srcOrd="1" destOrd="0" presId="urn:microsoft.com/office/officeart/2005/8/layout/process4"/>
    <dgm:cxn modelId="{B5434DBB-9D6B-4A97-A72D-AE48FD463D92}" type="presOf" srcId="{7960A3DB-03C5-4AD4-8EC9-60C1A431C744}" destId="{EF52826F-5C2E-461F-BFB4-B675C30B9D55}" srcOrd="0" destOrd="0" presId="urn:microsoft.com/office/officeart/2005/8/layout/process4"/>
    <dgm:cxn modelId="{9A14ADBF-4183-4738-9DFF-B773E511E96E}" type="presOf" srcId="{48F6E467-9817-4A0D-93E7-B741C4D09D35}" destId="{3DAFEB5E-40DB-4FDB-BDCA-DA01D1880AE1}" srcOrd="0" destOrd="0" presId="urn:microsoft.com/office/officeart/2005/8/layout/process4"/>
    <dgm:cxn modelId="{7B66AFD8-1A98-49E1-8698-0BA409C8FBA1}" srcId="{303282B2-241C-44B7-B3B4-468554593544}" destId="{B83B9532-6B1B-4110-B084-F72B650ED7A1}" srcOrd="0" destOrd="0" parTransId="{08BA886C-46D5-4EC9-BB05-D9036F6EDC54}" sibTransId="{5A03CFAD-4F32-4D53-8590-912D20F7BEE7}"/>
    <dgm:cxn modelId="{878B6659-6BA0-4F41-99C8-0B8A890E7C48}" type="presOf" srcId="{303282B2-241C-44B7-B3B4-468554593544}" destId="{ED5964D0-2CFD-459D-8F71-1C3A34F6114E}" srcOrd="1" destOrd="0" presId="urn:microsoft.com/office/officeart/2005/8/layout/process4"/>
    <dgm:cxn modelId="{3A5FCB50-377E-41BF-80C1-3918DBF3431A}" srcId="{48F6E467-9817-4A0D-93E7-B741C4D09D35}" destId="{7960A3DB-03C5-4AD4-8EC9-60C1A431C744}" srcOrd="0" destOrd="0" parTransId="{D98590D5-179E-437F-916A-884DCDC54399}" sibTransId="{F68E9168-9192-489A-BB1F-ADEDD5ACABFB}"/>
    <dgm:cxn modelId="{08F7F514-46C5-4B8F-9DE1-707407CF90D3}" type="presOf" srcId="{BBE978B0-9E4C-44BD-883C-A94F6A58926F}" destId="{5068858F-61E5-4006-9EA0-30B032C9F779}" srcOrd="0" destOrd="0" presId="urn:microsoft.com/office/officeart/2005/8/layout/process4"/>
    <dgm:cxn modelId="{AE7F711C-8C37-4806-A600-08EA5A96FB42}" srcId="{2D4191C7-8279-4EA4-BCB4-81890C2CFCBC}" destId="{303282B2-241C-44B7-B3B4-468554593544}" srcOrd="0" destOrd="0" parTransId="{439E3BB7-EEA1-405E-AD10-A0251EDA5922}" sibTransId="{CD80DC7E-ECE0-4ECF-90F0-C5747A005B1C}"/>
    <dgm:cxn modelId="{AA9B47AD-87DA-4A07-ADE2-202149F7A776}" srcId="{2D4191C7-8279-4EA4-BCB4-81890C2CFCBC}" destId="{48F6E467-9817-4A0D-93E7-B741C4D09D35}" srcOrd="2" destOrd="0" parTransId="{F0C9A170-F78F-47B6-9832-27A98325356D}" sibTransId="{C320DA11-1D52-400C-9E3C-9EBB8809584E}"/>
    <dgm:cxn modelId="{F907F764-8258-48A9-8079-93967D1AEF1B}" type="presOf" srcId="{122ABB10-0CBA-454C-9EFC-54BBAEBACD6B}" destId="{9E7D5128-99FB-4BBF-848E-CF7518303CAC}" srcOrd="0" destOrd="0" presId="urn:microsoft.com/office/officeart/2005/8/layout/process4"/>
    <dgm:cxn modelId="{968EE83C-5185-48AE-8324-4251AFF9A462}" type="presOf" srcId="{B83B9532-6B1B-4110-B084-F72B650ED7A1}" destId="{CB563D07-058F-4EF8-8392-0BE80D0C8F7C}" srcOrd="0" destOrd="0" presId="urn:microsoft.com/office/officeart/2005/8/layout/process4"/>
    <dgm:cxn modelId="{A77431CA-646B-43AF-A0BA-838747C30F46}" srcId="{2D4191C7-8279-4EA4-BCB4-81890C2CFCBC}" destId="{BBE978B0-9E4C-44BD-883C-A94F6A58926F}" srcOrd="1" destOrd="0" parTransId="{7D012E50-66C0-43D7-8918-829B87328795}" sibTransId="{96BBBBED-60C2-45BA-BADF-28E739EB0EE3}"/>
    <dgm:cxn modelId="{521FB107-030D-4577-BD4B-ABD7C5054A5B}" type="presParOf" srcId="{1EE2DAE6-459A-42BA-9E0C-D90FB6D2EDE4}" destId="{6C910277-195B-45F5-8970-EE2B01DE8494}" srcOrd="0" destOrd="0" presId="urn:microsoft.com/office/officeart/2005/8/layout/process4"/>
    <dgm:cxn modelId="{64D0F5EB-9678-4766-AC81-B65D3FA35EBF}" type="presParOf" srcId="{6C910277-195B-45F5-8970-EE2B01DE8494}" destId="{3DAFEB5E-40DB-4FDB-BDCA-DA01D1880AE1}" srcOrd="0" destOrd="0" presId="urn:microsoft.com/office/officeart/2005/8/layout/process4"/>
    <dgm:cxn modelId="{88F9C8F8-FA99-4863-AA9F-B35731D8A911}" type="presParOf" srcId="{6C910277-195B-45F5-8970-EE2B01DE8494}" destId="{BD117199-B025-43D2-815A-D0E3F4563D47}" srcOrd="1" destOrd="0" presId="urn:microsoft.com/office/officeart/2005/8/layout/process4"/>
    <dgm:cxn modelId="{C42994EE-2476-4B41-9B65-080400361A2C}" type="presParOf" srcId="{6C910277-195B-45F5-8970-EE2B01DE8494}" destId="{64703A72-56F2-4288-83F8-CF8FC59ACDB2}" srcOrd="2" destOrd="0" presId="urn:microsoft.com/office/officeart/2005/8/layout/process4"/>
    <dgm:cxn modelId="{C123B1FB-105E-4662-A33A-CD1DA4A3F55D}" type="presParOf" srcId="{64703A72-56F2-4288-83F8-CF8FC59ACDB2}" destId="{EF52826F-5C2E-461F-BFB4-B675C30B9D55}" srcOrd="0" destOrd="0" presId="urn:microsoft.com/office/officeart/2005/8/layout/process4"/>
    <dgm:cxn modelId="{510D2EBB-C232-4FC9-BB42-9E2A0E8C3EBA}" type="presParOf" srcId="{1EE2DAE6-459A-42BA-9E0C-D90FB6D2EDE4}" destId="{44E579CF-DF2A-49F4-8574-ABF614F27163}" srcOrd="1" destOrd="0" presId="urn:microsoft.com/office/officeart/2005/8/layout/process4"/>
    <dgm:cxn modelId="{2FC35554-4CA8-4007-A3C1-EE3FF0B1FF0F}" type="presParOf" srcId="{1EE2DAE6-459A-42BA-9E0C-D90FB6D2EDE4}" destId="{49371F6B-079C-49C9-9BF7-2D9C596C109A}" srcOrd="2" destOrd="0" presId="urn:microsoft.com/office/officeart/2005/8/layout/process4"/>
    <dgm:cxn modelId="{AB1831EF-8F34-4297-93A2-612E73AAF0D3}" type="presParOf" srcId="{49371F6B-079C-49C9-9BF7-2D9C596C109A}" destId="{5068858F-61E5-4006-9EA0-30B032C9F779}" srcOrd="0" destOrd="0" presId="urn:microsoft.com/office/officeart/2005/8/layout/process4"/>
    <dgm:cxn modelId="{AF7CDA8E-F68C-465B-B7F7-334EB693170B}" type="presParOf" srcId="{49371F6B-079C-49C9-9BF7-2D9C596C109A}" destId="{32FBCEEF-5DA3-4D18-BEB3-D867F1B54123}" srcOrd="1" destOrd="0" presId="urn:microsoft.com/office/officeart/2005/8/layout/process4"/>
    <dgm:cxn modelId="{6C1047F0-71DE-443E-84C3-F7E20A8A0714}" type="presParOf" srcId="{49371F6B-079C-49C9-9BF7-2D9C596C109A}" destId="{EC15C7D9-6DCA-4A23-8386-0542A4E16E2E}" srcOrd="2" destOrd="0" presId="urn:microsoft.com/office/officeart/2005/8/layout/process4"/>
    <dgm:cxn modelId="{DDA1110A-D299-41C7-A3B3-68E4844FE748}" type="presParOf" srcId="{EC15C7D9-6DCA-4A23-8386-0542A4E16E2E}" destId="{9E7D5128-99FB-4BBF-848E-CF7518303CAC}" srcOrd="0" destOrd="0" presId="urn:microsoft.com/office/officeart/2005/8/layout/process4"/>
    <dgm:cxn modelId="{BEC8BA50-48D4-457E-8660-31DA4836D536}" type="presParOf" srcId="{1EE2DAE6-459A-42BA-9E0C-D90FB6D2EDE4}" destId="{59B008CF-6126-4DE7-9130-B29E5C0A95C9}" srcOrd="3" destOrd="0" presId="urn:microsoft.com/office/officeart/2005/8/layout/process4"/>
    <dgm:cxn modelId="{3A0E0E34-D02E-4BCB-AF0F-FDFAD2226ED0}" type="presParOf" srcId="{1EE2DAE6-459A-42BA-9E0C-D90FB6D2EDE4}" destId="{CDFA10B5-3EB4-442F-B961-A2DFADEAD47C}" srcOrd="4" destOrd="0" presId="urn:microsoft.com/office/officeart/2005/8/layout/process4"/>
    <dgm:cxn modelId="{DCACE376-0FC4-4F5C-9FB5-7BBF93FCF1D2}" type="presParOf" srcId="{CDFA10B5-3EB4-442F-B961-A2DFADEAD47C}" destId="{0B363D30-659F-4B23-A778-8C23A7645BFF}" srcOrd="0" destOrd="0" presId="urn:microsoft.com/office/officeart/2005/8/layout/process4"/>
    <dgm:cxn modelId="{5CC2D2C3-3EB3-4125-B06A-3CDBF7F2A3E9}" type="presParOf" srcId="{CDFA10B5-3EB4-442F-B961-A2DFADEAD47C}" destId="{ED5964D0-2CFD-459D-8F71-1C3A34F6114E}" srcOrd="1" destOrd="0" presId="urn:microsoft.com/office/officeart/2005/8/layout/process4"/>
    <dgm:cxn modelId="{DF04E77E-4DA6-4F66-B818-791DB14A56AE}" type="presParOf" srcId="{CDFA10B5-3EB4-442F-B961-A2DFADEAD47C}" destId="{666AE360-7C7B-4B11-AF6E-B48EC0087C09}" srcOrd="2" destOrd="0" presId="urn:microsoft.com/office/officeart/2005/8/layout/process4"/>
    <dgm:cxn modelId="{EAA355F5-5C85-449E-8777-7962D002C221}" type="presParOf" srcId="{666AE360-7C7B-4B11-AF6E-B48EC0087C09}" destId="{CB563D07-058F-4EF8-8392-0BE80D0C8F7C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EDBD5D2-0684-4B10-885C-6ACB2C72ACC4}">
      <dsp:nvSpPr>
        <dsp:cNvPr id="0" name=""/>
        <dsp:cNvSpPr/>
      </dsp:nvSpPr>
      <dsp:spPr>
        <a:xfrm>
          <a:off x="1929100" y="577076"/>
          <a:ext cx="4486134" cy="1557975"/>
        </a:xfrm>
        <a:prstGeom prst="ellipse">
          <a:avLst/>
        </a:prstGeom>
        <a:solidFill>
          <a:schemeClr val="accent2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09ACF3-E56E-404A-AB50-FDE587E742AE}">
      <dsp:nvSpPr>
        <dsp:cNvPr id="0" name=""/>
        <dsp:cNvSpPr/>
      </dsp:nvSpPr>
      <dsp:spPr>
        <a:xfrm>
          <a:off x="3744420" y="4392030"/>
          <a:ext cx="869405" cy="556419"/>
        </a:xfrm>
        <a:prstGeom prst="downArrow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E28592-DBEE-4EC9-9889-05E25EBBCA4C}">
      <dsp:nvSpPr>
        <dsp:cNvPr id="0" name=""/>
        <dsp:cNvSpPr/>
      </dsp:nvSpPr>
      <dsp:spPr>
        <a:xfrm>
          <a:off x="511301" y="4837165"/>
          <a:ext cx="7335643" cy="10432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Arial" pitchFamily="34" charset="0"/>
              <a:cs typeface="Arial" pitchFamily="34" charset="0"/>
            </a:rPr>
            <a:t>Бюджетный  офицер</a:t>
          </a:r>
          <a:endParaRPr lang="ru-RU" sz="2800" b="1" kern="1200" dirty="0">
            <a:latin typeface="Arial" pitchFamily="34" charset="0"/>
            <a:cs typeface="Arial" pitchFamily="34" charset="0"/>
          </a:endParaRPr>
        </a:p>
      </dsp:txBody>
      <dsp:txXfrm>
        <a:off x="511301" y="4837165"/>
        <a:ext cx="7335643" cy="1043287"/>
      </dsp:txXfrm>
    </dsp:sp>
    <dsp:sp modelId="{D995146F-12D8-4B60-8F9A-2013D8F4B991}">
      <dsp:nvSpPr>
        <dsp:cNvPr id="0" name=""/>
        <dsp:cNvSpPr/>
      </dsp:nvSpPr>
      <dsp:spPr>
        <a:xfrm>
          <a:off x="2571766" y="1928824"/>
          <a:ext cx="3527400" cy="194464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 smtClean="0"/>
            <a:t>Вакансия 3</a:t>
          </a:r>
          <a:endParaRPr lang="ru-RU" sz="3700" kern="1200" dirty="0"/>
        </a:p>
      </dsp:txBody>
      <dsp:txXfrm>
        <a:off x="2571766" y="1928824"/>
        <a:ext cx="3527400" cy="1944645"/>
      </dsp:txXfrm>
    </dsp:sp>
    <dsp:sp modelId="{52AEB45E-7F8E-4CFE-B8CB-D393F566E1C5}">
      <dsp:nvSpPr>
        <dsp:cNvPr id="0" name=""/>
        <dsp:cNvSpPr/>
      </dsp:nvSpPr>
      <dsp:spPr>
        <a:xfrm>
          <a:off x="785819" y="357191"/>
          <a:ext cx="3419936" cy="156493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Вакансия 1</a:t>
          </a:r>
          <a:endParaRPr lang="ru-RU" sz="3600" kern="1200" dirty="0"/>
        </a:p>
      </dsp:txBody>
      <dsp:txXfrm>
        <a:off x="785819" y="357191"/>
        <a:ext cx="3419936" cy="1564930"/>
      </dsp:txXfrm>
    </dsp:sp>
    <dsp:sp modelId="{591110A4-0ABB-486E-A645-7DD90211A83F}">
      <dsp:nvSpPr>
        <dsp:cNvPr id="0" name=""/>
        <dsp:cNvSpPr/>
      </dsp:nvSpPr>
      <dsp:spPr>
        <a:xfrm>
          <a:off x="4572039" y="357195"/>
          <a:ext cx="3115104" cy="156493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Вакансия 2</a:t>
          </a:r>
          <a:endParaRPr lang="ru-RU" sz="3500" kern="1200" dirty="0"/>
        </a:p>
      </dsp:txBody>
      <dsp:txXfrm>
        <a:off x="4572039" y="357195"/>
        <a:ext cx="3115104" cy="1564930"/>
      </dsp:txXfrm>
    </dsp:sp>
    <dsp:sp modelId="{4A45445B-FC04-4D70-B31F-24C173CE70C0}">
      <dsp:nvSpPr>
        <dsp:cNvPr id="0" name=""/>
        <dsp:cNvSpPr/>
      </dsp:nvSpPr>
      <dsp:spPr>
        <a:xfrm>
          <a:off x="500085" y="-142891"/>
          <a:ext cx="7531301" cy="5299063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 val="9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EDBD5D2-0684-4B10-885C-6ACB2C72ACC4}">
      <dsp:nvSpPr>
        <dsp:cNvPr id="0" name=""/>
        <dsp:cNvSpPr/>
      </dsp:nvSpPr>
      <dsp:spPr>
        <a:xfrm>
          <a:off x="1929100" y="577076"/>
          <a:ext cx="4486134" cy="1557975"/>
        </a:xfrm>
        <a:prstGeom prst="ellipse">
          <a:avLst/>
        </a:prstGeom>
        <a:solidFill>
          <a:schemeClr val="accent2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09ACF3-E56E-404A-AB50-FDE587E742AE}">
      <dsp:nvSpPr>
        <dsp:cNvPr id="0" name=""/>
        <dsp:cNvSpPr/>
      </dsp:nvSpPr>
      <dsp:spPr>
        <a:xfrm>
          <a:off x="3744420" y="4392030"/>
          <a:ext cx="869405" cy="556419"/>
        </a:xfrm>
        <a:prstGeom prst="downArrow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E28592-DBEE-4EC9-9889-05E25EBBCA4C}">
      <dsp:nvSpPr>
        <dsp:cNvPr id="0" name=""/>
        <dsp:cNvSpPr/>
      </dsp:nvSpPr>
      <dsp:spPr>
        <a:xfrm>
          <a:off x="511301" y="4837165"/>
          <a:ext cx="7335643" cy="10432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Arial" pitchFamily="34" charset="0"/>
              <a:cs typeface="Arial" pitchFamily="34" charset="0"/>
            </a:rPr>
            <a:t>Вакансия «Бюджетный  офицер»</a:t>
          </a:r>
          <a:endParaRPr lang="ru-RU" sz="2800" b="1" kern="1200" dirty="0">
            <a:latin typeface="Arial" pitchFamily="34" charset="0"/>
            <a:cs typeface="Arial" pitchFamily="34" charset="0"/>
          </a:endParaRPr>
        </a:p>
      </dsp:txBody>
      <dsp:txXfrm>
        <a:off x="511301" y="4837165"/>
        <a:ext cx="7335643" cy="1043287"/>
      </dsp:txXfrm>
    </dsp:sp>
    <dsp:sp modelId="{D995146F-12D8-4B60-8F9A-2013D8F4B991}">
      <dsp:nvSpPr>
        <dsp:cNvPr id="0" name=""/>
        <dsp:cNvSpPr/>
      </dsp:nvSpPr>
      <dsp:spPr>
        <a:xfrm>
          <a:off x="2571766" y="1928824"/>
          <a:ext cx="3527400" cy="194464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Кандидат 3</a:t>
          </a:r>
          <a:endParaRPr lang="ru-RU" sz="3100" kern="1200" dirty="0"/>
        </a:p>
      </dsp:txBody>
      <dsp:txXfrm>
        <a:off x="2571766" y="1928824"/>
        <a:ext cx="3527400" cy="1944645"/>
      </dsp:txXfrm>
    </dsp:sp>
    <dsp:sp modelId="{52AEB45E-7F8E-4CFE-B8CB-D393F566E1C5}">
      <dsp:nvSpPr>
        <dsp:cNvPr id="0" name=""/>
        <dsp:cNvSpPr/>
      </dsp:nvSpPr>
      <dsp:spPr>
        <a:xfrm>
          <a:off x="785819" y="357191"/>
          <a:ext cx="3419936" cy="156493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Кандидат 1</a:t>
          </a:r>
          <a:endParaRPr lang="ru-RU" sz="3000" kern="1200" dirty="0"/>
        </a:p>
      </dsp:txBody>
      <dsp:txXfrm>
        <a:off x="785819" y="357191"/>
        <a:ext cx="3419936" cy="1564930"/>
      </dsp:txXfrm>
    </dsp:sp>
    <dsp:sp modelId="{591110A4-0ABB-486E-A645-7DD90211A83F}">
      <dsp:nvSpPr>
        <dsp:cNvPr id="0" name=""/>
        <dsp:cNvSpPr/>
      </dsp:nvSpPr>
      <dsp:spPr>
        <a:xfrm>
          <a:off x="4572039" y="357195"/>
          <a:ext cx="3115104" cy="156493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Кандидат 2</a:t>
          </a:r>
          <a:endParaRPr lang="ru-RU" sz="3000" kern="1200" dirty="0"/>
        </a:p>
      </dsp:txBody>
      <dsp:txXfrm>
        <a:off x="4572039" y="357195"/>
        <a:ext cx="3115104" cy="1564930"/>
      </dsp:txXfrm>
    </dsp:sp>
    <dsp:sp modelId="{4A45445B-FC04-4D70-B31F-24C173CE70C0}">
      <dsp:nvSpPr>
        <dsp:cNvPr id="0" name=""/>
        <dsp:cNvSpPr/>
      </dsp:nvSpPr>
      <dsp:spPr>
        <a:xfrm>
          <a:off x="500085" y="-142891"/>
          <a:ext cx="7531301" cy="5299063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 val="9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D117199-B025-43D2-815A-D0E3F4563D47}">
      <dsp:nvSpPr>
        <dsp:cNvPr id="0" name=""/>
        <dsp:cNvSpPr/>
      </dsp:nvSpPr>
      <dsp:spPr>
        <a:xfrm>
          <a:off x="0" y="4086912"/>
          <a:ext cx="8358246" cy="1341415"/>
        </a:xfrm>
        <a:prstGeom prst="rect">
          <a:avLst/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РАЗДЕЛ 3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0" y="4086912"/>
        <a:ext cx="8358246" cy="724364"/>
      </dsp:txXfrm>
    </dsp:sp>
    <dsp:sp modelId="{EF52826F-5C2E-461F-BFB4-B675C30B9D55}">
      <dsp:nvSpPr>
        <dsp:cNvPr id="0" name=""/>
        <dsp:cNvSpPr/>
      </dsp:nvSpPr>
      <dsp:spPr>
        <a:xfrm>
          <a:off x="0" y="4784448"/>
          <a:ext cx="8358246" cy="617051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7368" tIns="49530" rIns="277368" bIns="4953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b="1" kern="1200" dirty="0" smtClean="0">
              <a:latin typeface="Arial" pitchFamily="34" charset="0"/>
              <a:cs typeface="Arial" pitchFamily="34" charset="0"/>
            </a:rPr>
            <a:t>пособия</a:t>
          </a:r>
          <a:endParaRPr lang="ru-RU" sz="3900" kern="1200" dirty="0"/>
        </a:p>
      </dsp:txBody>
      <dsp:txXfrm>
        <a:off x="0" y="4784448"/>
        <a:ext cx="8358246" cy="617051"/>
      </dsp:txXfrm>
    </dsp:sp>
    <dsp:sp modelId="{32FBCEEF-5DA3-4D18-BEB3-D867F1B54123}">
      <dsp:nvSpPr>
        <dsp:cNvPr id="0" name=""/>
        <dsp:cNvSpPr/>
      </dsp:nvSpPr>
      <dsp:spPr>
        <a:xfrm rot="10800000">
          <a:off x="0" y="2043936"/>
          <a:ext cx="8358246" cy="2063097"/>
        </a:xfrm>
        <a:prstGeom prst="upArrowCallout">
          <a:avLst/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-20000"/>
                <a:shade val="51000"/>
                <a:satMod val="130000"/>
              </a:schemeClr>
            </a:gs>
            <a:gs pos="80000">
              <a:schemeClr val="accent5">
                <a:alpha val="90000"/>
                <a:hueOff val="0"/>
                <a:satOff val="0"/>
                <a:lumOff val="0"/>
                <a:alphaOff val="-20000"/>
                <a:shade val="93000"/>
                <a:satMod val="130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-2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РАЗДЕЛ 2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0" y="2043936"/>
        <a:ext cx="8358246" cy="724147"/>
      </dsp:txXfrm>
    </dsp:sp>
    <dsp:sp modelId="{9E7D5128-99FB-4BBF-848E-CF7518303CAC}">
      <dsp:nvSpPr>
        <dsp:cNvPr id="0" name=""/>
        <dsp:cNvSpPr/>
      </dsp:nvSpPr>
      <dsp:spPr>
        <a:xfrm>
          <a:off x="0" y="2768083"/>
          <a:ext cx="8358246" cy="616866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-20000"/>
          </a:schemeClr>
        </a:solidFill>
        <a:ln w="9525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3144" tIns="46990" rIns="263144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b="1" kern="1200" dirty="0" smtClean="0">
              <a:latin typeface="Arial" pitchFamily="34" charset="0"/>
              <a:cs typeface="Arial" pitchFamily="34" charset="0"/>
            </a:rPr>
            <a:t>версия</a:t>
          </a:r>
          <a:endParaRPr lang="ru-RU" sz="3700" kern="1200" dirty="0"/>
        </a:p>
      </dsp:txBody>
      <dsp:txXfrm>
        <a:off x="0" y="2768083"/>
        <a:ext cx="8358246" cy="616866"/>
      </dsp:txXfrm>
    </dsp:sp>
    <dsp:sp modelId="{ED5964D0-2CFD-459D-8F71-1C3A34F6114E}">
      <dsp:nvSpPr>
        <dsp:cNvPr id="0" name=""/>
        <dsp:cNvSpPr/>
      </dsp:nvSpPr>
      <dsp:spPr>
        <a:xfrm rot="10800000">
          <a:off x="0" y="959"/>
          <a:ext cx="8358246" cy="2063097"/>
        </a:xfrm>
        <a:prstGeom prst="upArrowCallout">
          <a:avLst/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-40000"/>
                <a:shade val="51000"/>
                <a:satMod val="130000"/>
              </a:schemeClr>
            </a:gs>
            <a:gs pos="80000">
              <a:schemeClr val="accent5">
                <a:alpha val="90000"/>
                <a:hueOff val="0"/>
                <a:satOff val="0"/>
                <a:lumOff val="0"/>
                <a:alphaOff val="-40000"/>
                <a:shade val="93000"/>
                <a:satMod val="130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-4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РАЗДЕЛ 1</a:t>
          </a:r>
          <a:endParaRPr lang="ru-RU" sz="24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0" y="959"/>
        <a:ext cx="8358246" cy="724147"/>
      </dsp:txXfrm>
    </dsp:sp>
    <dsp:sp modelId="{CB563D07-058F-4EF8-8392-0BE80D0C8F7C}">
      <dsp:nvSpPr>
        <dsp:cNvPr id="0" name=""/>
        <dsp:cNvSpPr/>
      </dsp:nvSpPr>
      <dsp:spPr>
        <a:xfrm>
          <a:off x="0" y="725106"/>
          <a:ext cx="8358246" cy="616866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-40000"/>
          </a:schemeClr>
        </a:solidFill>
        <a:ln w="9525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3144" tIns="46990" rIns="263144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b="1" kern="1200" dirty="0" smtClean="0">
              <a:latin typeface="Arial" pitchFamily="34" charset="0"/>
              <a:cs typeface="Arial" pitchFamily="34" charset="0"/>
            </a:rPr>
            <a:t>Полная</a:t>
          </a:r>
          <a:endParaRPr lang="ru-RU" sz="3700" b="1" kern="1200" dirty="0">
            <a:latin typeface="Arial" pitchFamily="34" charset="0"/>
            <a:cs typeface="Arial" pitchFamily="34" charset="0"/>
          </a:endParaRPr>
        </a:p>
      </dsp:txBody>
      <dsp:txXfrm>
        <a:off x="0" y="725106"/>
        <a:ext cx="8358246" cy="6168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Times New Roman" pitchFamily="18" charset="-52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-52"/>
              </a:defRPr>
            </a:lvl1pPr>
          </a:lstStyle>
          <a:p>
            <a:pPr>
              <a:defRPr/>
            </a:pPr>
            <a:fld id="{77616F2F-19EE-4B43-9FB8-B8F052551F96}" type="datetime1">
              <a:rPr lang="ru-RU"/>
              <a:pPr>
                <a:defRPr/>
              </a:pPr>
              <a:t>09.04.2016</a:t>
            </a:fld>
            <a:endParaRPr lang="ru-RU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Times New Roman" pitchFamily="18" charset="-52"/>
              </a:defRPr>
            </a:lvl1pPr>
          </a:lstStyle>
          <a:p>
            <a:pPr>
              <a:defRPr/>
            </a:pPr>
            <a:r>
              <a:rPr lang="ru-RU"/>
              <a:t>И.А. Соловьева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-52"/>
              </a:defRPr>
            </a:lvl1pPr>
          </a:lstStyle>
          <a:p>
            <a:pPr>
              <a:defRPr/>
            </a:pPr>
            <a:fld id="{C343AEE6-5CAC-485B-B2A4-3A6F07E05C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Times New Roman" pitchFamily="18" charset="-52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-52"/>
              </a:defRPr>
            </a:lvl1pPr>
          </a:lstStyle>
          <a:p>
            <a:pPr>
              <a:defRPr/>
            </a:pPr>
            <a:fld id="{4501996D-318C-4FEB-AAB8-94E87218E0CD}" type="datetime1">
              <a:rPr lang="ru-RU"/>
              <a:pPr>
                <a:defRPr/>
              </a:pPr>
              <a:t>09.04.2016</a:t>
            </a:fld>
            <a:endParaRPr lang="ru-RU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600200" y="1600200"/>
            <a:ext cx="35814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Times New Roman" pitchFamily="18" charset="-52"/>
              </a:defRPr>
            </a:lvl1pPr>
          </a:lstStyle>
          <a:p>
            <a:pPr>
              <a:defRPr/>
            </a:pPr>
            <a:r>
              <a:rPr lang="ru-RU"/>
              <a:t>И.А. Соловьева</a:t>
            </a:r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-52"/>
              </a:defRPr>
            </a:lvl1pPr>
          </a:lstStyle>
          <a:p>
            <a:pPr>
              <a:defRPr/>
            </a:pPr>
            <a:fld id="{CBBBF6DA-E0EF-4D40-8137-75638B33CD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badi MT Condensed Light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badi MT Condensed Light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badi MT Condensed Light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badi MT Condensed Light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badi MT Condensed Light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A39A11ED-8F87-4F44-B431-51FC29692B31}" type="datetime1">
              <a:rPr lang="ru-RU" smtClean="0"/>
              <a:pPr/>
              <a:t>09.04.2016</a:t>
            </a:fld>
            <a:endParaRPr lang="ru-RU" smtClean="0"/>
          </a:p>
        </p:txBody>
      </p:sp>
      <p:sp>
        <p:nvSpPr>
          <p:cNvPr id="3072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ru-RU" smtClean="0"/>
              <a:t>И.А. Соловьева</a:t>
            </a:r>
          </a:p>
        </p:txBody>
      </p:sp>
      <p:sp>
        <p:nvSpPr>
          <p:cNvPr id="3072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6F1BAB-3625-44B6-AB50-92D24E425EC3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307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ru-RU" sz="1200" kern="1200" dirty="0" smtClean="0">
              <a:solidFill>
                <a:schemeClr val="tx1"/>
              </a:solidFill>
              <a:latin typeface="Abadi MT Condensed Light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32AB428C-982F-4076-8AAB-FFD60B582C5D}" type="datetime1">
              <a:rPr lang="ru-RU" smtClean="0"/>
              <a:pPr/>
              <a:t>09.04.2016</a:t>
            </a:fld>
            <a:endParaRPr lang="ru-RU" smtClean="0"/>
          </a:p>
        </p:txBody>
      </p:sp>
      <p:sp>
        <p:nvSpPr>
          <p:cNvPr id="3174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ru-RU" smtClean="0"/>
              <a:t>И.А. Соловьева</a:t>
            </a:r>
          </a:p>
        </p:txBody>
      </p:sp>
      <p:sp>
        <p:nvSpPr>
          <p:cNvPr id="3174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7FCE7E-103A-49DB-8859-489F4C27CCDE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31749" name="Rectangle 4098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0" name="Rectangle 4099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ru-RU" sz="1200" b="0" kern="1200" dirty="0" smtClean="0">
              <a:solidFill>
                <a:schemeClr val="tx1"/>
              </a:solidFill>
              <a:latin typeface="Abadi MT Condensed Light" pitchFamily="34" charset="0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4501996D-318C-4FEB-AAB8-94E87218E0CD}" type="datetime1">
              <a:rPr lang="ru-RU" smtClean="0"/>
              <a:pPr>
                <a:defRPr/>
              </a:pPr>
              <a:t>09.04.2016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И.А. Соловьева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BBF6DA-E0EF-4D40-8137-75638B33CD33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ru-RU" sz="1200" b="0" kern="1200" baseline="0" dirty="0" smtClean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4501996D-318C-4FEB-AAB8-94E87218E0CD}" type="datetime1">
              <a:rPr lang="ru-RU" smtClean="0"/>
              <a:pPr>
                <a:defRPr/>
              </a:pPr>
              <a:t>09.04.2016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И.А. Соловьева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BBF6DA-E0EF-4D40-8137-75638B33CD33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sz="800" dirty="0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4501996D-318C-4FEB-AAB8-94E87218E0CD}" type="datetime1">
              <a:rPr lang="ru-RU" smtClean="0"/>
              <a:pPr>
                <a:defRPr/>
              </a:pPr>
              <a:t>09.04.2016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И.А. Соловьева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BBF6DA-E0EF-4D40-8137-75638B33CD33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872538" cy="6858000"/>
            <a:chOff x="0" y="0"/>
            <a:chExt cx="5589" cy="4320"/>
          </a:xfrm>
        </p:grpSpPr>
        <p:sp>
          <p:nvSpPr>
            <p:cNvPr id="5" name="Rectangle 3" descr="Stationery"/>
            <p:cNvSpPr>
              <a:spLocks noChangeArrowheads="1"/>
            </p:cNvSpPr>
            <p:nvPr/>
          </p:nvSpPr>
          <p:spPr bwMode="white">
            <a:xfrm>
              <a:off x="336" y="150"/>
              <a:ext cx="5253" cy="4026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pic>
          <p:nvPicPr>
            <p:cNvPr id="6" name="Picture 4" descr="A:\minispir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4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962025" y="1925638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/>
              <a:t>Щелчок правит образец заголовка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647825" y="3738563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ru-RU"/>
              <a:t>Щелчок правит образец подзаголовка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xfrm>
            <a:off x="962025" y="6100763"/>
            <a:ext cx="1905000" cy="457200"/>
          </a:xfrm>
        </p:spPr>
        <p:txBody>
          <a:bodyPr/>
          <a:lstStyle>
            <a:lvl1pPr>
              <a:defRPr>
                <a:solidFill>
                  <a:srgbClr val="A08366"/>
                </a:solidFill>
              </a:defRPr>
            </a:lvl1pPr>
          </a:lstStyle>
          <a:p>
            <a:pPr>
              <a:defRPr/>
            </a:pPr>
            <a:fld id="{E9C484F4-79B6-4BE1-9E0A-ECD788ED870A}" type="datetime1">
              <a:rPr lang="ru-RU"/>
              <a:pPr>
                <a:defRPr/>
              </a:pPr>
              <a:t>09.04.2016</a:t>
            </a:fld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00425" y="6100763"/>
            <a:ext cx="2895600" cy="457200"/>
          </a:xfrm>
        </p:spPr>
        <p:txBody>
          <a:bodyPr/>
          <a:lstStyle>
            <a:lvl1pPr>
              <a:defRPr>
                <a:solidFill>
                  <a:srgbClr val="A08366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29425" y="6100763"/>
            <a:ext cx="1905000" cy="457200"/>
          </a:xfrm>
        </p:spPr>
        <p:txBody>
          <a:bodyPr/>
          <a:lstStyle>
            <a:lvl1pPr>
              <a:defRPr>
                <a:solidFill>
                  <a:srgbClr val="A08366"/>
                </a:solidFill>
              </a:defRPr>
            </a:lvl1pPr>
          </a:lstStyle>
          <a:p>
            <a:pPr>
              <a:defRPr/>
            </a:pPr>
            <a:fld id="{517BE1DC-EC26-4C46-8D3C-82DE69EDBE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78D0C3-996C-446C-B6FD-F0448350FB76}" type="datetime1">
              <a:rPr lang="ru-RU"/>
              <a:pPr>
                <a:defRPr/>
              </a:pPr>
              <a:t>09.04.2016</a:t>
            </a:fld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CB839-E7C3-4DCA-BFF1-48112A3CC1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19900" y="457200"/>
            <a:ext cx="1943100" cy="5791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90600" y="457200"/>
            <a:ext cx="5676900" cy="5791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BA0E88-8FDB-4CBE-BBF7-017B8EF6BE49}" type="datetime1">
              <a:rPr lang="ru-RU"/>
              <a:pPr>
                <a:defRPr/>
              </a:pPr>
              <a:t>09.04.2016</a:t>
            </a:fld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3CD6D5-D983-4F05-940E-97C1E3BE50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772400" cy="685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990600" y="1143000"/>
            <a:ext cx="7772400" cy="24765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90600" y="3771900"/>
            <a:ext cx="7772400" cy="24765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46A45C-8440-4190-9EEB-FC2C1F8288B3}" type="datetime1">
              <a:rPr lang="ru-RU"/>
              <a:pPr>
                <a:defRPr/>
              </a:pPr>
              <a:t>09.04.2016</a:t>
            </a:fld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5C55A8-0216-426B-8942-6EE8B01DB5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EC44A7-FB47-4B71-AA55-57C8129DB95E}" type="datetime1">
              <a:rPr lang="ru-RU"/>
              <a:pPr>
                <a:defRPr/>
              </a:pPr>
              <a:t>09.04.2016</a:t>
            </a:fld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085D79-78D2-43E1-AFBD-E979D77E2D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BE21A0-576B-4970-8CA3-B09F372AB670}" type="datetime1">
              <a:rPr lang="ru-RU"/>
              <a:pPr>
                <a:defRPr/>
              </a:pPr>
              <a:t>09.04.2016</a:t>
            </a:fld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7090D8-34EE-4A70-A528-9FBC3EF525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90600" y="1143000"/>
            <a:ext cx="38100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0" y="1143000"/>
            <a:ext cx="38100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17FE06-D4B6-4C59-8AD8-A151DF730917}" type="datetime1">
              <a:rPr lang="ru-RU"/>
              <a:pPr>
                <a:defRPr/>
              </a:pPr>
              <a:t>09.04.2016</a:t>
            </a:fld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53B7F-9FC8-4F9D-A7EB-0CA9D7AD91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417271-A3C7-433E-ABF8-5C7CA13BFA0F}" type="datetime1">
              <a:rPr lang="ru-RU"/>
              <a:pPr>
                <a:defRPr/>
              </a:pPr>
              <a:t>09.04.2016</a:t>
            </a:fld>
            <a:endParaRPr lang="ru-RU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E3A093-C28F-4C05-A8D7-D166F6EF14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719FFD-E0FC-4BF3-9010-0CD65EEE2EB8}" type="datetime1">
              <a:rPr lang="ru-RU"/>
              <a:pPr>
                <a:defRPr/>
              </a:pPr>
              <a:t>09.04.2016</a:t>
            </a:fld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57E239-C0E5-47AC-97EA-AC0657BBC0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F7D93B-3125-4EA1-8FE9-F4CB4B143CD6}" type="datetime1">
              <a:rPr lang="ru-RU"/>
              <a:pPr>
                <a:defRPr/>
              </a:pPr>
              <a:t>09.04.2016</a:t>
            </a:fld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D9B16D-C95E-4BCE-B758-66EE6311C1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1D1E75-6B3C-4952-983E-5A7D9E38D2F8}" type="datetime1">
              <a:rPr lang="ru-RU"/>
              <a:pPr>
                <a:defRPr/>
              </a:pPr>
              <a:t>09.04.2016</a:t>
            </a:fld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9EBE5-0BD7-4388-84E3-DC4DD70DB5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D64BD1-50A7-4E97-ACC7-20F05790201E}" type="datetime1">
              <a:rPr lang="ru-RU"/>
              <a:pPr>
                <a:defRPr/>
              </a:pPr>
              <a:t>09.04.2016</a:t>
            </a:fld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A7897E-5D22-446E-A043-64ED864F79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8C735A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8872538" cy="6858000"/>
            <a:chOff x="0" y="0"/>
            <a:chExt cx="5589" cy="4320"/>
          </a:xfrm>
        </p:grpSpPr>
        <p:sp>
          <p:nvSpPr>
            <p:cNvPr id="9219" name="Rectangle 3"/>
            <p:cNvSpPr>
              <a:spLocks noChangeArrowheads="1"/>
            </p:cNvSpPr>
            <p:nvPr/>
          </p:nvSpPr>
          <p:spPr bwMode="ltGray">
            <a:xfrm>
              <a:off x="336" y="150"/>
              <a:ext cx="5253" cy="402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pic>
          <p:nvPicPr>
            <p:cNvPr id="4105" name="Picture 4" descr="A:\minispir.GIF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1" name="Line 5"/>
            <p:cNvSpPr>
              <a:spLocks noChangeShapeType="1"/>
            </p:cNvSpPr>
            <p:nvPr/>
          </p:nvSpPr>
          <p:spPr bwMode="ltGray">
            <a:xfrm>
              <a:off x="640" y="1008"/>
              <a:ext cx="4880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4099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4572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заголовка</a:t>
            </a:r>
          </a:p>
        </p:txBody>
      </p:sp>
      <p:sp>
        <p:nvSpPr>
          <p:cNvPr id="4100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143000"/>
            <a:ext cx="7772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  <a:p>
            <a:pPr lvl="4"/>
            <a:endParaRPr lang="ru-RU" smtClean="0"/>
          </a:p>
          <a:p>
            <a:pPr lvl="4"/>
            <a:endParaRPr lang="ru-RU" smtClean="0"/>
          </a:p>
        </p:txBody>
      </p:sp>
      <p:sp>
        <p:nvSpPr>
          <p:cNvPr id="922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096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1400" b="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fld id="{EC85626D-AC64-40E3-A04F-A571FB095E38}" type="datetime1">
              <a:rPr lang="ru-RU"/>
              <a:pPr>
                <a:defRPr/>
              </a:pPr>
              <a:t>09.04.2016</a:t>
            </a:fld>
            <a:endParaRPr lang="ru-RU"/>
          </a:p>
        </p:txBody>
      </p:sp>
      <p:sp>
        <p:nvSpPr>
          <p:cNvPr id="922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0960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 b="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96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 b="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fld id="{112CCC13-31DB-479C-B367-E2248A825F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  <p:sldLayoutId id="2147483873" r:id="rId2"/>
    <p:sldLayoutId id="2147483874" r:id="rId3"/>
    <p:sldLayoutId id="2147483875" r:id="rId4"/>
    <p:sldLayoutId id="2147483876" r:id="rId5"/>
    <p:sldLayoutId id="2147483877" r:id="rId6"/>
    <p:sldLayoutId id="2147483878" r:id="rId7"/>
    <p:sldLayoutId id="2147483879" r:id="rId8"/>
    <p:sldLayoutId id="2147483880" r:id="rId9"/>
    <p:sldLayoutId id="2147483881" r:id="rId10"/>
    <p:sldLayoutId id="2147483882" r:id="rId11"/>
    <p:sldLayoutId id="2147483883" r:id="rId12"/>
  </p:sldLayoutIdLst>
  <p:transition spd="med">
    <p:split orient="vert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badi MT Condensed Ligh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badi MT Condensed Ligh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badi MT Condensed Ligh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badi MT Condensed Light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badi MT Condensed Ligh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badi MT Condensed Ligh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badi MT Condensed Ligh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badi MT Condensed Ligh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Monotype Sorts" pitchFamily="2" charset="2"/>
        <a:buChar char="4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4.png"/><Relationship Id="rId2" Type="http://schemas.openxmlformats.org/officeDocument/2006/relationships/tags" Target="../tags/tag2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3.jpeg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audio2.wav"/><Relationship Id="rId1" Type="http://schemas.openxmlformats.org/officeDocument/2006/relationships/tags" Target="../tags/tag3.xml"/><Relationship Id="rId6" Type="http://schemas.openxmlformats.org/officeDocument/2006/relationships/image" Target="../media/image5.png"/><Relationship Id="rId5" Type="http://schemas.openxmlformats.org/officeDocument/2006/relationships/hyperlink" Target="&#1050;&#1086;&#1084;&#1084;&#1077;&#1088;&#1095;&#1077;&#1089;&#1082;&#1080;&#1081;%20&#1091;&#1089;&#1087;&#1077;&#1093;%20&#1080;%20&#1048;&#1058;.ppt#-1,33,&#1060;&#1086;&#1088;&#1084;&#1091;&#1083;&#1072; &#1082;&#1086;&#1084;&#1084;&#1077;&#1088;&#1095;&#1077;&#1089;&#1082;&#1086;&#1075;&#1086; &#1091;&#1089;&#1087;&#1077;&#1093;&#1072; &#1087;&#1088;&#1077;&#1076;&#1087;&#1088;&#1080;&#1103;&#1090;&#1080;&#1103;      " TargetMode="Externa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slideLayout" Target="../slideLayouts/slideLayout2.xml"/><Relationship Id="rId7" Type="http://schemas.openxmlformats.org/officeDocument/2006/relationships/diagramQuickStyle" Target="../diagrams/quickStyle1.xml"/><Relationship Id="rId2" Type="http://schemas.openxmlformats.org/officeDocument/2006/relationships/audio" Target="../media/audio3.wav"/><Relationship Id="rId1" Type="http://schemas.openxmlformats.org/officeDocument/2006/relationships/tags" Target="../tags/tag4.xml"/><Relationship Id="rId6" Type="http://schemas.openxmlformats.org/officeDocument/2006/relationships/diagramLayout" Target="../diagrams/layout1.xml"/><Relationship Id="rId11" Type="http://schemas.openxmlformats.org/officeDocument/2006/relationships/image" Target="../media/image7.jpeg"/><Relationship Id="rId5" Type="http://schemas.openxmlformats.org/officeDocument/2006/relationships/diagramData" Target="../diagrams/data1.xml"/><Relationship Id="rId10" Type="http://schemas.openxmlformats.org/officeDocument/2006/relationships/image" Target="../media/image6.png"/><Relationship Id="rId4" Type="http://schemas.openxmlformats.org/officeDocument/2006/relationships/notesSlide" Target="../notesSlides/notesSlide3.xml"/><Relationship Id="rId9" Type="http://schemas.microsoft.com/office/2007/relationships/diagramDrawing" Target="../diagrams/drawing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slideLayout" Target="../slideLayouts/slideLayout2.xml"/><Relationship Id="rId7" Type="http://schemas.openxmlformats.org/officeDocument/2006/relationships/diagramQuickStyle" Target="../diagrams/quickStyle2.xml"/><Relationship Id="rId2" Type="http://schemas.openxmlformats.org/officeDocument/2006/relationships/audio" Target="../media/audio4.wav"/><Relationship Id="rId1" Type="http://schemas.openxmlformats.org/officeDocument/2006/relationships/tags" Target="../tags/tag5.xml"/><Relationship Id="rId6" Type="http://schemas.openxmlformats.org/officeDocument/2006/relationships/diagramLayout" Target="../diagrams/layout2.xml"/><Relationship Id="rId11" Type="http://schemas.openxmlformats.org/officeDocument/2006/relationships/image" Target="../media/image7.jpeg"/><Relationship Id="rId5" Type="http://schemas.openxmlformats.org/officeDocument/2006/relationships/diagramData" Target="../diagrams/data2.xml"/><Relationship Id="rId10" Type="http://schemas.openxmlformats.org/officeDocument/2006/relationships/image" Target="../media/image8.png"/><Relationship Id="rId4" Type="http://schemas.openxmlformats.org/officeDocument/2006/relationships/notesSlide" Target="../notesSlides/notesSlide4.xml"/><Relationship Id="rId9" Type="http://schemas.microsoft.com/office/2007/relationships/diagramDrawing" Target="../diagrams/drawing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notesSlide" Target="../notesSlides/notesSlide5.xml"/><Relationship Id="rId7" Type="http://schemas.openxmlformats.org/officeDocument/2006/relationships/diagramColors" Target="../diagrams/colors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C98274-6753-4680-8E21-2FF5C388F9AB}" type="slidenum">
              <a:rPr lang="ru-RU"/>
              <a:pPr>
                <a:defRPr/>
              </a:pPr>
              <a:t>1</a:t>
            </a:fld>
            <a:endParaRPr lang="ru-RU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57224" y="5715016"/>
            <a:ext cx="7924800" cy="914400"/>
          </a:xfrm>
        </p:spPr>
        <p:txBody>
          <a:bodyPr/>
          <a:lstStyle/>
          <a:p>
            <a:pPr>
              <a:buFont typeface="Arial" charset="0"/>
              <a:buChar char="©"/>
            </a:pPr>
            <a:r>
              <a:rPr lang="ru-RU" sz="3200" b="1" dirty="0" smtClean="0">
                <a:solidFill>
                  <a:schemeClr val="tx1"/>
                </a:solidFill>
                <a:latin typeface="Arial" charset="0"/>
              </a:rPr>
              <a:t> Соловьева И.А., 2005-2016</a:t>
            </a:r>
            <a:endParaRPr lang="ru-RU" b="1" dirty="0" smtClean="0"/>
          </a:p>
        </p:txBody>
      </p:sp>
      <p:sp>
        <p:nvSpPr>
          <p:cNvPr id="6148" name="Rectangle 7"/>
          <p:cNvSpPr>
            <a:spLocks noChangeArrowheads="1"/>
          </p:cNvSpPr>
          <p:nvPr/>
        </p:nvSpPr>
        <p:spPr bwMode="auto">
          <a:xfrm>
            <a:off x="928688" y="357188"/>
            <a:ext cx="77724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dirty="0" smtClean="0"/>
              <a:t>МЕТОДОЛОГИЧЕСКИЕ  ОСНОВЫ ФИНАНСОВОГО  ПЛАНИРОВАНИЯ  </a:t>
            </a:r>
          </a:p>
          <a:p>
            <a:pPr algn="ctr"/>
            <a:r>
              <a:rPr lang="ru-RU" sz="3200" dirty="0" smtClean="0"/>
              <a:t>И  БЮДЖЕТИРОВАНИЯ</a:t>
            </a:r>
            <a:endParaRPr lang="ru-RU" sz="3200" dirty="0"/>
          </a:p>
          <a:p>
            <a:pPr algn="ctr"/>
            <a:endParaRPr lang="ru-RU" sz="3200" dirty="0"/>
          </a:p>
          <a:p>
            <a:pPr algn="ctr"/>
            <a:endParaRPr lang="ru-RU" sz="3200" dirty="0"/>
          </a:p>
        </p:txBody>
      </p:sp>
      <p:sp>
        <p:nvSpPr>
          <p:cNvPr id="6149" name="Text Box 6"/>
          <p:cNvSpPr txBox="1">
            <a:spLocks noChangeArrowheads="1"/>
          </p:cNvSpPr>
          <p:nvPr/>
        </p:nvSpPr>
        <p:spPr bwMode="auto">
          <a:xfrm>
            <a:off x="2857488" y="2428868"/>
            <a:ext cx="371475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dirty="0"/>
              <a:t>Учебное </a:t>
            </a:r>
            <a:r>
              <a:rPr lang="ru-RU" sz="2400" dirty="0" smtClean="0"/>
              <a:t>пособие</a:t>
            </a:r>
          </a:p>
          <a:p>
            <a:pPr algn="ctr">
              <a:spcBef>
                <a:spcPct val="50000"/>
              </a:spcBef>
            </a:pPr>
            <a:r>
              <a:rPr lang="ru-RU" sz="2400" dirty="0" smtClean="0"/>
              <a:t>(часть 1, демо-версия)</a:t>
            </a:r>
            <a:endParaRPr lang="ru-RU" sz="2400" dirty="0"/>
          </a:p>
        </p:txBody>
      </p:sp>
      <p:pic>
        <p:nvPicPr>
          <p:cNvPr id="62465" name="Picture 1" descr="C:\Documents and Settings\Соловьёва\Рабочий стол\В_РАБОТЕ\Картинки\Выборка\Человечки_направления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14744" y="3786190"/>
            <a:ext cx="1905000" cy="1428750"/>
          </a:xfrm>
          <a:prstGeom prst="rect">
            <a:avLst/>
          </a:prstGeom>
          <a:noFill/>
        </p:spPr>
      </p:pic>
      <p:pic>
        <p:nvPicPr>
          <p:cNvPr id="10" name="Слайд 1">
            <a:hlinkClick r:id="" action="ppaction://media"/>
          </p:cNvPr>
          <p:cNvPicPr>
            <a:picLocks noRot="1" noChangeAspect="1"/>
          </p:cNvPicPr>
          <p:nvPr>
            <a:wavAudioFile r:embed="rId3" name="Слайд 1"/>
          </p:nvPr>
        </p:nvPicPr>
        <p:blipFill>
          <a:blip r:embed="rId7" cstate="print"/>
          <a:stretch>
            <a:fillRect/>
          </a:stretch>
        </p:blipFill>
        <p:spPr>
          <a:xfrm>
            <a:off x="8358214" y="285728"/>
            <a:ext cx="571504" cy="571504"/>
          </a:xfrm>
          <a:prstGeom prst="rect">
            <a:avLst/>
          </a:prstGeom>
        </p:spPr>
      </p:pic>
    </p:spTree>
    <p:custDataLst>
      <p:tags r:id="rId2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 advTm="5346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44003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44000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000100" y="285728"/>
            <a:ext cx="7772400" cy="685800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Arial" charset="0"/>
              </a:rPr>
              <a:t>Содержание</a:t>
            </a:r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7172" name="Rectangle 1027"/>
          <p:cNvSpPr>
            <a:spLocks noGrp="1" noChangeArrowheads="1"/>
          </p:cNvSpPr>
          <p:nvPr>
            <p:ph idx="1"/>
          </p:nvPr>
        </p:nvSpPr>
        <p:spPr>
          <a:xfrm>
            <a:off x="928662" y="2143116"/>
            <a:ext cx="8215338" cy="2928958"/>
          </a:xfrm>
        </p:spPr>
        <p:txBody>
          <a:bodyPr/>
          <a:lstStyle/>
          <a:p>
            <a:pPr marL="514350" indent="-514350">
              <a:buClr>
                <a:schemeClr val="tx1"/>
              </a:buClr>
              <a:buSzTx/>
              <a:buFont typeface="Monotype Sorts" pitchFamily="2" charset="2"/>
              <a:buAutoNum type="arabicPeriod"/>
            </a:pPr>
            <a:r>
              <a:rPr lang="ru-RU" sz="2800" b="1" dirty="0" smtClean="0">
                <a:latin typeface="Arial" charset="0"/>
                <a:cs typeface="Arial" charset="0"/>
              </a:rPr>
              <a:t>Финансовое планирование</a:t>
            </a:r>
            <a:r>
              <a:rPr lang="en-US" sz="2800" b="1" dirty="0" smtClean="0">
                <a:latin typeface="Arial" charset="0"/>
                <a:cs typeface="Arial" charset="0"/>
              </a:rPr>
              <a:t>:</a:t>
            </a:r>
            <a:r>
              <a:rPr lang="ru-RU" sz="2800" b="1" dirty="0" smtClean="0">
                <a:latin typeface="Arial" charset="0"/>
                <a:cs typeface="Arial" charset="0"/>
              </a:rPr>
              <a:t> цель, назначение, принципы …………………..5</a:t>
            </a:r>
            <a:endParaRPr lang="en-US" sz="2800" b="1" dirty="0" smtClean="0">
              <a:latin typeface="Arial" charset="0"/>
              <a:cs typeface="Arial" charset="0"/>
            </a:endParaRPr>
          </a:p>
          <a:p>
            <a:pPr marL="514350" indent="-514350">
              <a:buClr>
                <a:schemeClr val="tx1"/>
              </a:buClr>
              <a:buSzTx/>
              <a:buAutoNum type="arabicPeriod"/>
            </a:pPr>
            <a:r>
              <a:rPr lang="ru-RU" sz="2800" b="1" dirty="0" smtClean="0">
                <a:latin typeface="Arial" charset="0"/>
                <a:cs typeface="Arial" charset="0"/>
              </a:rPr>
              <a:t>Бюджетирование как инструмент финансового планирования…………..14</a:t>
            </a:r>
            <a:endParaRPr lang="en-US" sz="2400" b="1" dirty="0" smtClean="0">
              <a:latin typeface="Arial" charset="0"/>
              <a:cs typeface="Arial" charset="0"/>
            </a:endParaRPr>
          </a:p>
          <a:p>
            <a:pPr marL="514350" indent="-514350">
              <a:buClr>
                <a:schemeClr val="tx1"/>
              </a:buClr>
              <a:buSzTx/>
              <a:buAutoNum type="arabicPeriod" startAt="3"/>
            </a:pPr>
            <a:r>
              <a:rPr lang="ru-RU" sz="2800" b="1" dirty="0" smtClean="0">
                <a:latin typeface="Arial" charset="0"/>
                <a:cs typeface="Arial" charset="0"/>
              </a:rPr>
              <a:t>Методы формирования бюджета</a:t>
            </a:r>
          </a:p>
          <a:p>
            <a:pPr marL="514350" indent="-514350">
              <a:buClr>
                <a:schemeClr val="tx1"/>
              </a:buClr>
              <a:buSzTx/>
              <a:buNone/>
            </a:pPr>
            <a:r>
              <a:rPr lang="ru-RU" sz="2800" b="1" dirty="0" smtClean="0">
                <a:latin typeface="Arial" charset="0"/>
                <a:cs typeface="Arial" charset="0"/>
              </a:rPr>
              <a:t>      предприятия……………………………....31</a:t>
            </a:r>
          </a:p>
          <a:p>
            <a:pPr>
              <a:buClr>
                <a:schemeClr val="tx1"/>
              </a:buClr>
              <a:buSzTx/>
              <a:buFont typeface="Monotype Sorts" pitchFamily="2" charset="2"/>
              <a:buNone/>
            </a:pPr>
            <a:endParaRPr lang="ru-RU" sz="2800" b="1" dirty="0" smtClean="0">
              <a:latin typeface="Arial" charset="0"/>
              <a:cs typeface="Arial" charset="0"/>
              <a:hlinkClick r:id="rId5" action="ppaction://hlinkpres?slideindex=33&amp;slidetitle=Формула коммерческого успеха предприятия      "/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81DE89-5177-4B33-9758-874BF02FDDE3}" type="slidenum">
              <a:rPr lang="ru-RU"/>
              <a:pPr>
                <a:defRPr/>
              </a:pPr>
              <a:t>2</a:t>
            </a:fld>
            <a:endParaRPr lang="ru-RU"/>
          </a:p>
        </p:txBody>
      </p:sp>
      <p:sp>
        <p:nvSpPr>
          <p:cNvPr id="6" name="Rectangle 1026"/>
          <p:cNvSpPr txBox="1">
            <a:spLocks noChangeArrowheads="1"/>
          </p:cNvSpPr>
          <p:nvPr/>
        </p:nvSpPr>
        <p:spPr bwMode="auto">
          <a:xfrm>
            <a:off x="1000100" y="1428736"/>
            <a:ext cx="81439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ru-RU" sz="2800" kern="0" dirty="0" smtClean="0">
                <a:ea typeface="+mj-ea"/>
                <a:cs typeface="+mj-cs"/>
              </a:rPr>
              <a:t>Введение ………………………………………..3                                                           </a:t>
            </a:r>
            <a:endParaRPr kumimoji="1" lang="ru-RU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ctangle 1026"/>
          <p:cNvSpPr txBox="1">
            <a:spLocks noChangeArrowheads="1"/>
          </p:cNvSpPr>
          <p:nvPr/>
        </p:nvSpPr>
        <p:spPr bwMode="auto">
          <a:xfrm>
            <a:off x="928662" y="5072074"/>
            <a:ext cx="821533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ru-RU" sz="2800" kern="0" dirty="0" smtClean="0">
                <a:ea typeface="+mj-ea"/>
                <a:cs typeface="+mj-cs"/>
              </a:rPr>
              <a:t>Заключение…………………………………….41</a:t>
            </a:r>
            <a:endParaRPr kumimoji="1" lang="ru-RU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Слайд 2">
            <a:hlinkClick r:id="" action="ppaction://media"/>
          </p:cNvPr>
          <p:cNvPicPr>
            <a:picLocks noRot="1" noChangeAspect="1"/>
          </p:cNvPicPr>
          <p:nvPr>
            <a:wavAudioFile r:embed="rId2" name="Слайд 2"/>
          </p:nvPr>
        </p:nvPicPr>
        <p:blipFill>
          <a:blip r:embed="rId6" cstate="print"/>
          <a:stretch>
            <a:fillRect/>
          </a:stretch>
        </p:blipFill>
        <p:spPr>
          <a:xfrm>
            <a:off x="8286776" y="285728"/>
            <a:ext cx="857224" cy="857232"/>
          </a:xfrm>
          <a:prstGeom prst="rect">
            <a:avLst/>
          </a:prstGeom>
        </p:spPr>
      </p:pic>
      <p:sp>
        <p:nvSpPr>
          <p:cNvPr id="8" name="Rectangle 1026"/>
          <p:cNvSpPr txBox="1">
            <a:spLocks noChangeArrowheads="1"/>
          </p:cNvSpPr>
          <p:nvPr/>
        </p:nvSpPr>
        <p:spPr bwMode="auto">
          <a:xfrm>
            <a:off x="928662" y="5572140"/>
            <a:ext cx="821533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ru-RU" sz="2800" kern="0" dirty="0" smtClean="0">
                <a:ea typeface="+mj-ea"/>
                <a:cs typeface="+mj-cs"/>
              </a:rPr>
              <a:t>Список литературы…………………………..45</a:t>
            </a:r>
            <a:endParaRPr kumimoji="1" lang="ru-RU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custDataLst>
      <p:tags r:id="rId1"/>
    </p:custDataLst>
  </p:cSld>
  <p:clrMapOvr>
    <a:masterClrMapping/>
  </p:clrMapOvr>
  <p:transition spd="med" advTm="43906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34003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34000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>
                <p:cTn id="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80" name="Rectangle 1028"/>
          <p:cNvSpPr>
            <a:spLocks noChangeArrowheads="1"/>
          </p:cNvSpPr>
          <p:nvPr/>
        </p:nvSpPr>
        <p:spPr bwMode="auto">
          <a:xfrm>
            <a:off x="533400" y="214290"/>
            <a:ext cx="8382000" cy="6415110"/>
          </a:xfrm>
          <a:prstGeom prst="rect">
            <a:avLst/>
          </a:prstGeom>
          <a:solidFill>
            <a:schemeClr val="accent4">
              <a:lumMod val="25000"/>
              <a:lumOff val="75000"/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defRPr/>
            </a:pP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71472" y="214290"/>
            <a:ext cx="8358246" cy="685800"/>
          </a:xfrm>
          <a:noFill/>
        </p:spPr>
        <p:txBody>
          <a:bodyPr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Введение</a:t>
            </a:r>
            <a:endParaRPr lang="ru-RU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88D27A-AC73-42F5-98FD-9F3C4C43980E}" type="slidenum">
              <a:rPr lang="ru-RU"/>
              <a:pPr>
                <a:defRPr/>
              </a:pPr>
              <a:t>3</a:t>
            </a:fld>
            <a:endParaRPr lang="ru-RU"/>
          </a:p>
        </p:txBody>
      </p:sp>
      <p:graphicFrame>
        <p:nvGraphicFramePr>
          <p:cNvPr id="11" name="Схема 10"/>
          <p:cNvGraphicFramePr/>
          <p:nvPr/>
        </p:nvGraphicFramePr>
        <p:xfrm>
          <a:off x="500034" y="928670"/>
          <a:ext cx="8358246" cy="55641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8" name="Слайд 3">
            <a:hlinkClick r:id="" action="ppaction://media"/>
          </p:cNvPr>
          <p:cNvPicPr>
            <a:picLocks noRot="1" noChangeAspect="1"/>
          </p:cNvPicPr>
          <p:nvPr>
            <a:wavAudioFile r:embed="rId2" name="Слайд 3"/>
          </p:nvPr>
        </p:nvPicPr>
        <p:blipFill>
          <a:blip r:embed="rId10" cstate="print"/>
          <a:stretch>
            <a:fillRect/>
          </a:stretch>
        </p:blipFill>
        <p:spPr>
          <a:xfrm>
            <a:off x="8429652" y="233338"/>
            <a:ext cx="714348" cy="623894"/>
          </a:xfrm>
          <a:prstGeom prst="rect">
            <a:avLst/>
          </a:prstGeom>
        </p:spPr>
      </p:pic>
      <p:pic>
        <p:nvPicPr>
          <p:cNvPr id="58369" name="Picture 1" descr="C:\Documents and Settings\Соловьёва\Рабочий стол\В_РАБОТЕ\Картинки\Выборка\Человечки_глобус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071934" y="5000636"/>
            <a:ext cx="1428759" cy="1071569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spd="med" advTm="4125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3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83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8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8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6" dur="24003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Graphic spid="11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80" name="Rectangle 1028"/>
          <p:cNvSpPr>
            <a:spLocks noChangeArrowheads="1"/>
          </p:cNvSpPr>
          <p:nvPr/>
        </p:nvSpPr>
        <p:spPr bwMode="auto">
          <a:xfrm>
            <a:off x="533400" y="214290"/>
            <a:ext cx="8382000" cy="6415110"/>
          </a:xfrm>
          <a:prstGeom prst="rect">
            <a:avLst/>
          </a:prstGeom>
          <a:solidFill>
            <a:schemeClr val="accent4">
              <a:lumMod val="25000"/>
              <a:lumOff val="75000"/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defRPr/>
            </a:pP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71472" y="214290"/>
            <a:ext cx="8358246" cy="685800"/>
          </a:xfrm>
          <a:noFill/>
        </p:spPr>
        <p:txBody>
          <a:bodyPr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Введение</a:t>
            </a:r>
            <a:endParaRPr lang="ru-RU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88D27A-AC73-42F5-98FD-9F3C4C43980E}" type="slidenum">
              <a:rPr lang="ru-RU"/>
              <a:pPr>
                <a:defRPr/>
              </a:pPr>
              <a:t>4</a:t>
            </a:fld>
            <a:endParaRPr lang="ru-RU"/>
          </a:p>
        </p:txBody>
      </p:sp>
      <p:graphicFrame>
        <p:nvGraphicFramePr>
          <p:cNvPr id="11" name="Схема 10"/>
          <p:cNvGraphicFramePr/>
          <p:nvPr/>
        </p:nvGraphicFramePr>
        <p:xfrm>
          <a:off x="500034" y="928670"/>
          <a:ext cx="8358246" cy="55641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9" name="Слайд 4">
            <a:hlinkClick r:id="" action="ppaction://media"/>
          </p:cNvPr>
          <p:cNvPicPr>
            <a:picLocks noRot="1" noChangeAspect="1"/>
          </p:cNvPicPr>
          <p:nvPr>
            <a:wavAudioFile r:embed="rId2" name="Слайд 4"/>
          </p:nvPr>
        </p:nvPicPr>
        <p:blipFill>
          <a:blip r:embed="rId10" cstate="print"/>
          <a:stretch>
            <a:fillRect/>
          </a:stretch>
        </p:blipFill>
        <p:spPr>
          <a:xfrm>
            <a:off x="8358214" y="285728"/>
            <a:ext cx="785786" cy="785818"/>
          </a:xfrm>
          <a:prstGeom prst="rect">
            <a:avLst/>
          </a:prstGeom>
        </p:spPr>
      </p:pic>
      <p:cxnSp>
        <p:nvCxnSpPr>
          <p:cNvPr id="10" name="Прямая соединительная линия 9"/>
          <p:cNvCxnSpPr/>
          <p:nvPr/>
        </p:nvCxnSpPr>
        <p:spPr bwMode="auto">
          <a:xfrm rot="10800000" flipV="1">
            <a:off x="5572132" y="1357298"/>
            <a:ext cx="2000264" cy="1285884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Прямая соединительная линия 11"/>
          <p:cNvCxnSpPr/>
          <p:nvPr/>
        </p:nvCxnSpPr>
        <p:spPr bwMode="auto">
          <a:xfrm>
            <a:off x="5715008" y="1428736"/>
            <a:ext cx="1857388" cy="1285884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Прямая соединительная линия 13"/>
          <p:cNvCxnSpPr/>
          <p:nvPr/>
        </p:nvCxnSpPr>
        <p:spPr bwMode="auto">
          <a:xfrm>
            <a:off x="3857620" y="3071810"/>
            <a:ext cx="2071702" cy="1500198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Прямая соединительная линия 14"/>
          <p:cNvCxnSpPr/>
          <p:nvPr/>
        </p:nvCxnSpPr>
        <p:spPr bwMode="auto">
          <a:xfrm rot="10800000" flipV="1">
            <a:off x="3500430" y="3071810"/>
            <a:ext cx="2357454" cy="1428760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58369" name="Picture 1" descr="C:\Documents and Settings\Соловьёва\Рабочий стол\В_РАБОТЕ\Картинки\Выборка\Человечки_глобус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143372" y="1785926"/>
            <a:ext cx="1428759" cy="1071569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spd="med" advTm="3586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07407E-6 L -0.00764 0.45555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583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" y="2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2" dur="19003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4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  <p:bldLst>
      <p:bldGraphic spid="11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80" name="Rectangle 1028"/>
          <p:cNvSpPr>
            <a:spLocks noChangeArrowheads="1"/>
          </p:cNvSpPr>
          <p:nvPr/>
        </p:nvSpPr>
        <p:spPr bwMode="auto">
          <a:xfrm>
            <a:off x="533400" y="214290"/>
            <a:ext cx="8382000" cy="6415110"/>
          </a:xfrm>
          <a:prstGeom prst="rect">
            <a:avLst/>
          </a:prstGeom>
          <a:solidFill>
            <a:schemeClr val="accent4">
              <a:lumMod val="25000"/>
              <a:lumOff val="75000"/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defRPr/>
            </a:pP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88D27A-AC73-42F5-98FD-9F3C4C43980E}" type="slidenum">
              <a:rPr lang="ru-RU"/>
              <a:pPr>
                <a:defRPr/>
              </a:pPr>
              <a:t>5</a:t>
            </a:fld>
            <a:endParaRPr lang="ru-RU"/>
          </a:p>
        </p:txBody>
      </p:sp>
      <p:graphicFrame>
        <p:nvGraphicFramePr>
          <p:cNvPr id="9" name="Схема 8"/>
          <p:cNvGraphicFramePr/>
          <p:nvPr/>
        </p:nvGraphicFramePr>
        <p:xfrm>
          <a:off x="500034" y="1142984"/>
          <a:ext cx="8358246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642910" y="214290"/>
            <a:ext cx="8120090" cy="928710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Продолжение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irina.ald@mail.ru</a:t>
            </a:r>
            <a:endParaRPr lang="ru-RU" sz="3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spd="med" advTm="52625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ada0e014e745d08fc772d6ab75d439a4ec6a574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5|5.2|2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2.9|1.4|1.2|1|2|2.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5|3"/>
</p:tagLst>
</file>

<file path=ppt/theme/theme1.xml><?xml version="1.0" encoding="utf-8"?>
<a:theme xmlns:a="http://schemas.openxmlformats.org/drawingml/2006/main" name="Notebook">
  <a:themeElements>
    <a:clrScheme name="Notebook 1">
      <a:dk1>
        <a:srgbClr val="402000"/>
      </a:dk1>
      <a:lt1>
        <a:srgbClr val="FBFAE2"/>
      </a:lt1>
      <a:dk2>
        <a:srgbClr val="996633"/>
      </a:dk2>
      <a:lt2>
        <a:srgbClr val="A08366"/>
      </a:lt2>
      <a:accent1>
        <a:srgbClr val="CE9964"/>
      </a:accent1>
      <a:accent2>
        <a:srgbClr val="CD3333"/>
      </a:accent2>
      <a:accent3>
        <a:srgbClr val="FDFCEE"/>
      </a:accent3>
      <a:accent4>
        <a:srgbClr val="351A00"/>
      </a:accent4>
      <a:accent5>
        <a:srgbClr val="E3CAB8"/>
      </a:accent5>
      <a:accent6>
        <a:srgbClr val="BA2D2D"/>
      </a:accent6>
      <a:hlink>
        <a:srgbClr val="9A7F32"/>
      </a:hlink>
      <a:folHlink>
        <a:srgbClr val="ECA07A"/>
      </a:folHlink>
    </a:clrScheme>
    <a:fontScheme name="Notebook">
      <a:majorFont>
        <a:latin typeface="Abadi MT Condensed Light"/>
        <a:ea typeface=""/>
        <a:cs typeface=""/>
      </a:majorFont>
      <a:minorFont>
        <a:latin typeface="Abadi MT Condensed Light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>
          <a:solidFill>
            <a:schemeClr val="tx1"/>
          </a:solidFill>
          <a:miter lim="800000"/>
          <a:headEnd/>
          <a:tailEnd/>
        </a:ln>
        <a:effectLst/>
        <a:sp3d/>
      </a:spPr>
      <a:bodyPr anchor="ctr"/>
      <a:lstStyle>
        <a:defPPr algn="ctr">
          <a:buFont typeface="Monotype Sorts" pitchFamily="2" charset="2"/>
          <a:buNone/>
          <a:defRPr sz="2400" dirty="0">
            <a:solidFill>
              <a:schemeClr val="bg1"/>
            </a:solidFill>
            <a:effectLst>
              <a:outerShdw blurRad="38100" dist="38100" dir="2700000" algn="tl">
                <a:srgbClr val="000000"/>
              </a:outerShdw>
            </a:effectLst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otebook 1">
        <a:dk1>
          <a:srgbClr val="402000"/>
        </a:dk1>
        <a:lt1>
          <a:srgbClr val="FBFAE2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DFCEE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2">
        <a:dk1>
          <a:srgbClr val="402000"/>
        </a:dk1>
        <a:lt1>
          <a:srgbClr val="FFFFFF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FFFFF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4">
        <a:dk1>
          <a:srgbClr val="1C1C1C"/>
        </a:dk1>
        <a:lt1>
          <a:srgbClr val="FFFFFF"/>
        </a:lt1>
        <a:dk2>
          <a:srgbClr val="000066"/>
        </a:dk2>
        <a:lt2>
          <a:srgbClr val="666699"/>
        </a:lt2>
        <a:accent1>
          <a:srgbClr val="FF5050"/>
        </a:accent1>
        <a:accent2>
          <a:srgbClr val="009999"/>
        </a:accent2>
        <a:accent3>
          <a:srgbClr val="FFFFFF"/>
        </a:accent3>
        <a:accent4>
          <a:srgbClr val="161616"/>
        </a:accent4>
        <a:accent5>
          <a:srgbClr val="FFB3B3"/>
        </a:accent5>
        <a:accent6>
          <a:srgbClr val="008A8A"/>
        </a:accent6>
        <a:hlink>
          <a:srgbClr val="3366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402000"/>
    </a:dk1>
    <a:lt1>
      <a:srgbClr val="F9CAAD"/>
    </a:lt1>
    <a:dk2>
      <a:srgbClr val="996633"/>
    </a:dk2>
    <a:lt2>
      <a:srgbClr val="A08366"/>
    </a:lt2>
    <a:accent1>
      <a:srgbClr val="CE9964"/>
    </a:accent1>
    <a:accent2>
      <a:srgbClr val="CD3333"/>
    </a:accent2>
    <a:accent3>
      <a:srgbClr val="FBE1D3"/>
    </a:accent3>
    <a:accent4>
      <a:srgbClr val="351A00"/>
    </a:accent4>
    <a:accent5>
      <a:srgbClr val="E3CAB8"/>
    </a:accent5>
    <a:accent6>
      <a:srgbClr val="BA2D2D"/>
    </a:accent6>
    <a:hlink>
      <a:srgbClr val="9A7F32"/>
    </a:hlink>
    <a:folHlink>
      <a:srgbClr val="ECA07A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D:\Install\OFFICE97.RUS\TEMPLATE\DESIGNS\NOTEBOOK.POT</Template>
  <TotalTime>17672108</TotalTime>
  <Words>118</Words>
  <Application>Microsoft Office PowerPoint</Application>
  <PresentationFormat>Экран (4:3)</PresentationFormat>
  <Paragraphs>53</Paragraphs>
  <Slides>5</Slides>
  <Notes>5</Notes>
  <HiddenSlides>0</HiddenSlides>
  <MMClips>4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Notebook</vt:lpstr>
      <vt:lpstr> Соловьева И.А., 2005-2016</vt:lpstr>
      <vt:lpstr>Содержание</vt:lpstr>
      <vt:lpstr>Введение</vt:lpstr>
      <vt:lpstr>Введение</vt:lpstr>
      <vt:lpstr>Продолжение  irina.ald@mail.ru</vt:lpstr>
    </vt:vector>
  </TitlesOfParts>
  <Company>КРОНАС</Company>
  <LinksUpToDate>false</LinksUpToDate>
  <SharedDoc>false</SharedDoc>
  <HyperlinkBase>C:\Мои документы\My CD\</HyperlinkBase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Методика_бюджетирования</dc:title>
  <dc:creator>Ирина</dc:creator>
  <cp:lastModifiedBy>Your User Name</cp:lastModifiedBy>
  <cp:revision>995</cp:revision>
  <dcterms:created xsi:type="dcterms:W3CDTF">2003-02-03T14:37:12Z</dcterms:created>
  <dcterms:modified xsi:type="dcterms:W3CDTF">2016-04-09T12:14:34Z</dcterms:modified>
</cp:coreProperties>
</file>